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slides/slide223.xml" ContentType="application/vnd.openxmlformats-officedocument.presentationml.slide+xml"/>
  <Override PartName="/ppt/slides/slide224.xml" ContentType="application/vnd.openxmlformats-officedocument.presentationml.slide+xml"/>
  <Override PartName="/ppt/slides/slide225.xml" ContentType="application/vnd.openxmlformats-officedocument.presentationml.slide+xml"/>
  <Override PartName="/ppt/slides/slide226.xml" ContentType="application/vnd.openxmlformats-officedocument.presentationml.slide+xml"/>
  <Override PartName="/ppt/slides/slide227.xml" ContentType="application/vnd.openxmlformats-officedocument.presentationml.slide+xml"/>
  <Override PartName="/ppt/slides/slide228.xml" ContentType="application/vnd.openxmlformats-officedocument.presentationml.slide+xml"/>
  <Override PartName="/ppt/slides/slide229.xml" ContentType="application/vnd.openxmlformats-officedocument.presentationml.slide+xml"/>
  <Override PartName="/ppt/slides/slide230.xml" ContentType="application/vnd.openxmlformats-officedocument.presentationml.slide+xml"/>
  <Override PartName="/ppt/slides/slide231.xml" ContentType="application/vnd.openxmlformats-officedocument.presentationml.slide+xml"/>
  <Override PartName="/ppt/slides/slide232.xml" ContentType="application/vnd.openxmlformats-officedocument.presentationml.slide+xml"/>
  <Override PartName="/ppt/slides/slide233.xml" ContentType="application/vnd.openxmlformats-officedocument.presentationml.slide+xml"/>
  <Override PartName="/ppt/slides/slide234.xml" ContentType="application/vnd.openxmlformats-officedocument.presentationml.slide+xml"/>
  <Override PartName="/ppt/slides/slide235.xml" ContentType="application/vnd.openxmlformats-officedocument.presentationml.slide+xml"/>
  <Override PartName="/ppt/slides/slide236.xml" ContentType="application/vnd.openxmlformats-officedocument.presentationml.slide+xml"/>
  <Override PartName="/ppt/slides/slide237.xml" ContentType="application/vnd.openxmlformats-officedocument.presentationml.slide+xml"/>
  <Override PartName="/ppt/slides/slide238.xml" ContentType="application/vnd.openxmlformats-officedocument.presentationml.slide+xml"/>
  <Override PartName="/ppt/slides/slide239.xml" ContentType="application/vnd.openxmlformats-officedocument.presentationml.slide+xml"/>
  <Override PartName="/ppt/slides/slide240.xml" ContentType="application/vnd.openxmlformats-officedocument.presentationml.slide+xml"/>
  <Override PartName="/ppt/slides/slide241.xml" ContentType="application/vnd.openxmlformats-officedocument.presentationml.slide+xml"/>
  <Override PartName="/ppt/slides/slide242.xml" ContentType="application/vnd.openxmlformats-officedocument.presentationml.slide+xml"/>
  <Override PartName="/ppt/slides/slide243.xml" ContentType="application/vnd.openxmlformats-officedocument.presentationml.slide+xml"/>
  <Override PartName="/ppt/slides/slide244.xml" ContentType="application/vnd.openxmlformats-officedocument.presentationml.slide+xml"/>
  <Override PartName="/ppt/slides/slide245.xml" ContentType="application/vnd.openxmlformats-officedocument.presentationml.slide+xml"/>
  <Override PartName="/ppt/slides/slide246.xml" ContentType="application/vnd.openxmlformats-officedocument.presentationml.slide+xml"/>
  <Override PartName="/ppt/slides/slide247.xml" ContentType="application/vnd.openxmlformats-officedocument.presentationml.slide+xml"/>
  <Override PartName="/ppt/slides/slide248.xml" ContentType="application/vnd.openxmlformats-officedocument.presentationml.slide+xml"/>
  <Override PartName="/ppt/slides/slide249.xml" ContentType="application/vnd.openxmlformats-officedocument.presentationml.slide+xml"/>
  <Override PartName="/ppt/slides/slide250.xml" ContentType="application/vnd.openxmlformats-officedocument.presentationml.slide+xml"/>
  <Override PartName="/ppt/slides/slide251.xml" ContentType="application/vnd.openxmlformats-officedocument.presentationml.slide+xml"/>
  <Override PartName="/ppt/slides/slide252.xml" ContentType="application/vnd.openxmlformats-officedocument.presentationml.slide+xml"/>
  <Override PartName="/ppt/slides/slide253.xml" ContentType="application/vnd.openxmlformats-officedocument.presentationml.slide+xml"/>
  <Override PartName="/ppt/slides/slide254.xml" ContentType="application/vnd.openxmlformats-officedocument.presentationml.slide+xml"/>
  <Override PartName="/ppt/slides/slide255.xml" ContentType="application/vnd.openxmlformats-officedocument.presentationml.slide+xml"/>
  <Override PartName="/ppt/slides/slide256.xml" ContentType="application/vnd.openxmlformats-officedocument.presentationml.slide+xml"/>
  <Override PartName="/ppt/slides/slide257.xml" ContentType="application/vnd.openxmlformats-officedocument.presentationml.slide+xml"/>
  <Override PartName="/ppt/slides/slide258.xml" ContentType="application/vnd.openxmlformats-officedocument.presentationml.slide+xml"/>
  <Override PartName="/ppt/slides/slide259.xml" ContentType="application/vnd.openxmlformats-officedocument.presentationml.slide+xml"/>
  <Override PartName="/ppt/slides/slide260.xml" ContentType="application/vnd.openxmlformats-officedocument.presentationml.slide+xml"/>
  <Override PartName="/ppt/slides/slide261.xml" ContentType="application/vnd.openxmlformats-officedocument.presentationml.slide+xml"/>
  <Override PartName="/ppt/slides/slide262.xml" ContentType="application/vnd.openxmlformats-officedocument.presentationml.slide+xml"/>
  <Override PartName="/ppt/slides/slide263.xml" ContentType="application/vnd.openxmlformats-officedocument.presentationml.slide+xml"/>
  <Override PartName="/ppt/slides/slide264.xml" ContentType="application/vnd.openxmlformats-officedocument.presentationml.slide+xml"/>
  <Override PartName="/ppt/slides/slide265.xml" ContentType="application/vnd.openxmlformats-officedocument.presentationml.slide+xml"/>
  <Override PartName="/ppt/slides/slide266.xml" ContentType="application/vnd.openxmlformats-officedocument.presentationml.slide+xml"/>
  <Override PartName="/ppt/slides/slide267.xml" ContentType="application/vnd.openxmlformats-officedocument.presentationml.slide+xml"/>
  <Override PartName="/ppt/slides/slide268.xml" ContentType="application/vnd.openxmlformats-officedocument.presentationml.slide+xml"/>
  <Override PartName="/ppt/slides/slide269.xml" ContentType="application/vnd.openxmlformats-officedocument.presentationml.slide+xml"/>
  <Override PartName="/ppt/slides/slide270.xml" ContentType="application/vnd.openxmlformats-officedocument.presentationml.slide+xml"/>
  <Override PartName="/ppt/slides/slide271.xml" ContentType="application/vnd.openxmlformats-officedocument.presentationml.slide+xml"/>
  <Override PartName="/ppt/slides/slide272.xml" ContentType="application/vnd.openxmlformats-officedocument.presentationml.slide+xml"/>
  <Override PartName="/ppt/slides/slide273.xml" ContentType="application/vnd.openxmlformats-officedocument.presentationml.slide+xml"/>
  <Override PartName="/ppt/slides/slide274.xml" ContentType="application/vnd.openxmlformats-officedocument.presentationml.slide+xml"/>
  <Override PartName="/ppt/slides/slide275.xml" ContentType="application/vnd.openxmlformats-officedocument.presentationml.slide+xml"/>
  <Override PartName="/ppt/slides/slide276.xml" ContentType="application/vnd.openxmlformats-officedocument.presentationml.slide+xml"/>
  <Override PartName="/ppt/slides/slide277.xml" ContentType="application/vnd.openxmlformats-officedocument.presentationml.slide+xml"/>
  <Override PartName="/ppt/slides/slide278.xml" ContentType="application/vnd.openxmlformats-officedocument.presentationml.slide+xml"/>
  <Override PartName="/ppt/slides/slide279.xml" ContentType="application/vnd.openxmlformats-officedocument.presentationml.slide+xml"/>
  <Override PartName="/ppt/slides/slide280.xml" ContentType="application/vnd.openxmlformats-officedocument.presentationml.slide+xml"/>
  <Override PartName="/ppt/slides/slide281.xml" ContentType="application/vnd.openxmlformats-officedocument.presentationml.slide+xml"/>
  <Override PartName="/ppt/slides/slide282.xml" ContentType="application/vnd.openxmlformats-officedocument.presentationml.slide+xml"/>
  <Override PartName="/ppt/slides/slide283.xml" ContentType="application/vnd.openxmlformats-officedocument.presentationml.slide+xml"/>
  <Override PartName="/ppt/slides/slide284.xml" ContentType="application/vnd.openxmlformats-officedocument.presentationml.slide+xml"/>
  <Override PartName="/ppt/slides/slide285.xml" ContentType="application/vnd.openxmlformats-officedocument.presentationml.slide+xml"/>
  <Override PartName="/ppt/slides/slide286.xml" ContentType="application/vnd.openxmlformats-officedocument.presentationml.slide+xml"/>
  <Override PartName="/ppt/slides/slide287.xml" ContentType="application/vnd.openxmlformats-officedocument.presentationml.slide+xml"/>
  <Override PartName="/ppt/slides/slide288.xml" ContentType="application/vnd.openxmlformats-officedocument.presentationml.slide+xml"/>
  <Override PartName="/ppt/slides/slide289.xml" ContentType="application/vnd.openxmlformats-officedocument.presentationml.slide+xml"/>
  <Override PartName="/ppt/slides/slide290.xml" ContentType="application/vnd.openxmlformats-officedocument.presentationml.slide+xml"/>
  <Override PartName="/ppt/slides/slide291.xml" ContentType="application/vnd.openxmlformats-officedocument.presentationml.slide+xml"/>
  <Override PartName="/ppt/slides/slide292.xml" ContentType="application/vnd.openxmlformats-officedocument.presentationml.slide+xml"/>
  <Override PartName="/ppt/slides/slide293.xml" ContentType="application/vnd.openxmlformats-officedocument.presentationml.slide+xml"/>
  <Override PartName="/ppt/slides/slide294.xml" ContentType="application/vnd.openxmlformats-officedocument.presentationml.slide+xml"/>
  <Override PartName="/ppt/slides/slide295.xml" ContentType="application/vnd.openxmlformats-officedocument.presentationml.slide+xml"/>
  <Override PartName="/ppt/slides/slide296.xml" ContentType="application/vnd.openxmlformats-officedocument.presentationml.slide+xml"/>
  <Override PartName="/ppt/slides/slide297.xml" ContentType="application/vnd.openxmlformats-officedocument.presentationml.slide+xml"/>
  <Override PartName="/ppt/slides/slide298.xml" ContentType="application/vnd.openxmlformats-officedocument.presentationml.slide+xml"/>
  <Override PartName="/ppt/slides/slide299.xml" ContentType="application/vnd.openxmlformats-officedocument.presentationml.slide+xml"/>
  <Override PartName="/ppt/slides/slide300.xml" ContentType="application/vnd.openxmlformats-officedocument.presentationml.slide+xml"/>
  <Override PartName="/ppt/slides/slide301.xml" ContentType="application/vnd.openxmlformats-officedocument.presentationml.slide+xml"/>
  <Override PartName="/ppt/slides/slide302.xml" ContentType="application/vnd.openxmlformats-officedocument.presentationml.slide+xml"/>
  <Override PartName="/ppt/slides/slide303.xml" ContentType="application/vnd.openxmlformats-officedocument.presentationml.slide+xml"/>
  <Override PartName="/ppt/slides/slide304.xml" ContentType="application/vnd.openxmlformats-officedocument.presentationml.slide+xml"/>
  <Override PartName="/ppt/slides/slide305.xml" ContentType="application/vnd.openxmlformats-officedocument.presentationml.slide+xml"/>
  <Override PartName="/ppt/slides/slide306.xml" ContentType="application/vnd.openxmlformats-officedocument.presentationml.slide+xml"/>
  <Override PartName="/ppt/slides/slide307.xml" ContentType="application/vnd.openxmlformats-officedocument.presentationml.slide+xml"/>
  <Override PartName="/ppt/slides/slide308.xml" ContentType="application/vnd.openxmlformats-officedocument.presentationml.slide+xml"/>
  <Override PartName="/ppt/slides/slide309.xml" ContentType="application/vnd.openxmlformats-officedocument.presentationml.slide+xml"/>
  <Override PartName="/ppt/slides/slide310.xml" ContentType="application/vnd.openxmlformats-officedocument.presentationml.slide+xml"/>
  <Override PartName="/ppt/slides/slide311.xml" ContentType="application/vnd.openxmlformats-officedocument.presentationml.slide+xml"/>
  <Override PartName="/ppt/slides/slide312.xml" ContentType="application/vnd.openxmlformats-officedocument.presentationml.slide+xml"/>
  <Override PartName="/ppt/slides/slide313.xml" ContentType="application/vnd.openxmlformats-officedocument.presentationml.slide+xml"/>
  <Override PartName="/ppt/slides/slide314.xml" ContentType="application/vnd.openxmlformats-officedocument.presentationml.slide+xml"/>
  <Override PartName="/ppt/slides/slide315.xml" ContentType="application/vnd.openxmlformats-officedocument.presentationml.slide+xml"/>
  <Override PartName="/ppt/slides/slide316.xml" ContentType="application/vnd.openxmlformats-officedocument.presentationml.slide+xml"/>
  <Override PartName="/ppt/slides/slide317.xml" ContentType="application/vnd.openxmlformats-officedocument.presentationml.slide+xml"/>
  <Override PartName="/ppt/slides/slide318.xml" ContentType="application/vnd.openxmlformats-officedocument.presentationml.slide+xml"/>
  <Override PartName="/ppt/slides/slide319.xml" ContentType="application/vnd.openxmlformats-officedocument.presentationml.slide+xml"/>
  <Override PartName="/ppt/slides/slide320.xml" ContentType="application/vnd.openxmlformats-officedocument.presentationml.slide+xml"/>
  <Override PartName="/ppt/slides/slide321.xml" ContentType="application/vnd.openxmlformats-officedocument.presentationml.slide+xml"/>
  <Override PartName="/ppt/slides/slide322.xml" ContentType="application/vnd.openxmlformats-officedocument.presentationml.slide+xml"/>
  <Override PartName="/ppt/slides/slide323.xml" ContentType="application/vnd.openxmlformats-officedocument.presentationml.slide+xml"/>
  <Override PartName="/ppt/slides/slide324.xml" ContentType="application/vnd.openxmlformats-officedocument.presentationml.slide+xml"/>
  <Override PartName="/ppt/slides/slide325.xml" ContentType="application/vnd.openxmlformats-officedocument.presentationml.slide+xml"/>
  <Override PartName="/ppt/slides/slide326.xml" ContentType="application/vnd.openxmlformats-officedocument.presentationml.slide+xml"/>
  <Override PartName="/ppt/slides/slide327.xml" ContentType="application/vnd.openxmlformats-officedocument.presentationml.slide+xml"/>
  <Override PartName="/ppt/slides/slide328.xml" ContentType="application/vnd.openxmlformats-officedocument.presentationml.slide+xml"/>
  <Override PartName="/ppt/slides/slide329.xml" ContentType="application/vnd.openxmlformats-officedocument.presentationml.slide+xml"/>
  <Override PartName="/ppt/slides/slide330.xml" ContentType="application/vnd.openxmlformats-officedocument.presentationml.slide+xml"/>
  <Override PartName="/ppt/slides/slide331.xml" ContentType="application/vnd.openxmlformats-officedocument.presentationml.slide+xml"/>
  <Override PartName="/ppt/slides/slide332.xml" ContentType="application/vnd.openxmlformats-officedocument.presentationml.slide+xml"/>
  <Override PartName="/ppt/slides/slide333.xml" ContentType="application/vnd.openxmlformats-officedocument.presentationml.slide+xml"/>
  <Override PartName="/ppt/slides/slide334.xml" ContentType="application/vnd.openxmlformats-officedocument.presentationml.slide+xml"/>
  <Override PartName="/ppt/slides/slide335.xml" ContentType="application/vnd.openxmlformats-officedocument.presentationml.slide+xml"/>
  <Override PartName="/ppt/slides/slide336.xml" ContentType="application/vnd.openxmlformats-officedocument.presentationml.slide+xml"/>
  <Override PartName="/ppt/slides/slide337.xml" ContentType="application/vnd.openxmlformats-officedocument.presentationml.slide+xml"/>
  <Override PartName="/ppt/slides/slide338.xml" ContentType="application/vnd.openxmlformats-officedocument.presentationml.slide+xml"/>
  <Override PartName="/ppt/slides/slide339.xml" ContentType="application/vnd.openxmlformats-officedocument.presentationml.slide+xml"/>
  <Override PartName="/ppt/slides/slide340.xml" ContentType="application/vnd.openxmlformats-officedocument.presentationml.slide+xml"/>
  <Override PartName="/ppt/slides/slide341.xml" ContentType="application/vnd.openxmlformats-officedocument.presentationml.slide+xml"/>
  <Override PartName="/ppt/slides/slide342.xml" ContentType="application/vnd.openxmlformats-officedocument.presentationml.slide+xml"/>
  <Override PartName="/ppt/slides/slide343.xml" ContentType="application/vnd.openxmlformats-officedocument.presentationml.slide+xml"/>
  <Override PartName="/ppt/slides/slide344.xml" ContentType="application/vnd.openxmlformats-officedocument.presentationml.slide+xml"/>
  <Override PartName="/ppt/slides/slide345.xml" ContentType="application/vnd.openxmlformats-officedocument.presentationml.slide+xml"/>
  <Override PartName="/ppt/slides/slide346.xml" ContentType="application/vnd.openxmlformats-officedocument.presentationml.slide+xml"/>
  <Override PartName="/ppt/slides/slide347.xml" ContentType="application/vnd.openxmlformats-officedocument.presentationml.slide+xml"/>
  <Override PartName="/ppt/slides/slide348.xml" ContentType="application/vnd.openxmlformats-officedocument.presentationml.slide+xml"/>
  <Override PartName="/ppt/slides/slide349.xml" ContentType="application/vnd.openxmlformats-officedocument.presentationml.slide+xml"/>
  <Override PartName="/ppt/slides/slide350.xml" ContentType="application/vnd.openxmlformats-officedocument.presentationml.slide+xml"/>
  <Override PartName="/ppt/slides/slide351.xml" ContentType="application/vnd.openxmlformats-officedocument.presentationml.slide+xml"/>
  <Override PartName="/ppt/slides/slide352.xml" ContentType="application/vnd.openxmlformats-officedocument.presentationml.slide+xml"/>
  <Override PartName="/ppt/slides/slide353.xml" ContentType="application/vnd.openxmlformats-officedocument.presentationml.slide+xml"/>
  <Override PartName="/ppt/slides/slide354.xml" ContentType="application/vnd.openxmlformats-officedocument.presentationml.slide+xml"/>
  <Override PartName="/ppt/slides/slide355.xml" ContentType="application/vnd.openxmlformats-officedocument.presentationml.slide+xml"/>
  <Override PartName="/ppt/slides/slide356.xml" ContentType="application/vnd.openxmlformats-officedocument.presentationml.slide+xml"/>
  <Override PartName="/ppt/slides/slide357.xml" ContentType="application/vnd.openxmlformats-officedocument.presentationml.slide+xml"/>
  <Override PartName="/ppt/slides/slide358.xml" ContentType="application/vnd.openxmlformats-officedocument.presentationml.slide+xml"/>
  <Override PartName="/ppt/slides/slide359.xml" ContentType="application/vnd.openxmlformats-officedocument.presentationml.slide+xml"/>
  <Override PartName="/ppt/slides/slide360.xml" ContentType="application/vnd.openxmlformats-officedocument.presentationml.slide+xml"/>
  <Override PartName="/ppt/slides/slide361.xml" ContentType="application/vnd.openxmlformats-officedocument.presentationml.slide+xml"/>
  <Override PartName="/ppt/slides/slide362.xml" ContentType="application/vnd.openxmlformats-officedocument.presentationml.slide+xml"/>
  <Override PartName="/ppt/slides/slide363.xml" ContentType="application/vnd.openxmlformats-officedocument.presentationml.slide+xml"/>
  <Override PartName="/ppt/slides/slide364.xml" ContentType="application/vnd.openxmlformats-officedocument.presentationml.slide+xml"/>
  <Override PartName="/ppt/slides/slide365.xml" ContentType="application/vnd.openxmlformats-officedocument.presentationml.slide+xml"/>
  <Override PartName="/ppt/slides/slide366.xml" ContentType="application/vnd.openxmlformats-officedocument.presentationml.slide+xml"/>
  <Override PartName="/ppt/slides/slide367.xml" ContentType="application/vnd.openxmlformats-officedocument.presentationml.slide+xml"/>
  <Override PartName="/ppt/slides/slide368.xml" ContentType="application/vnd.openxmlformats-officedocument.presentationml.slide+xml"/>
  <Override PartName="/ppt/slides/slide369.xml" ContentType="application/vnd.openxmlformats-officedocument.presentationml.slide+xml"/>
  <Override PartName="/ppt/slides/slide370.xml" ContentType="application/vnd.openxmlformats-officedocument.presentationml.slide+xml"/>
  <Override PartName="/ppt/slides/slide371.xml" ContentType="application/vnd.openxmlformats-officedocument.presentationml.slide+xml"/>
  <Override PartName="/ppt/slides/slide372.xml" ContentType="application/vnd.openxmlformats-officedocument.presentationml.slide+xml"/>
  <Override PartName="/ppt/slides/slide373.xml" ContentType="application/vnd.openxmlformats-officedocument.presentationml.slide+xml"/>
  <Override PartName="/ppt/slides/slide374.xml" ContentType="application/vnd.openxmlformats-officedocument.presentationml.slide+xml"/>
  <Override PartName="/ppt/slides/slide375.xml" ContentType="application/vnd.openxmlformats-officedocument.presentationml.slide+xml"/>
  <Override PartName="/ppt/slides/slide376.xml" ContentType="application/vnd.openxmlformats-officedocument.presentationml.slide+xml"/>
  <Override PartName="/ppt/slides/slide377.xml" ContentType="application/vnd.openxmlformats-officedocument.presentationml.slide+xml"/>
  <Override PartName="/ppt/slides/slide378.xml" ContentType="application/vnd.openxmlformats-officedocument.presentationml.slide+xml"/>
  <Override PartName="/ppt/slides/slide379.xml" ContentType="application/vnd.openxmlformats-officedocument.presentationml.slide+xml"/>
  <Override PartName="/ppt/slides/slide380.xml" ContentType="application/vnd.openxmlformats-officedocument.presentationml.slide+xml"/>
  <Override PartName="/ppt/slides/slide381.xml" ContentType="application/vnd.openxmlformats-officedocument.presentationml.slide+xml"/>
  <Override PartName="/ppt/slides/slide382.xml" ContentType="application/vnd.openxmlformats-officedocument.presentationml.slide+xml"/>
  <Override PartName="/ppt/slides/slide383.xml" ContentType="application/vnd.openxmlformats-officedocument.presentationml.slide+xml"/>
  <Override PartName="/ppt/slides/slide384.xml" ContentType="application/vnd.openxmlformats-officedocument.presentationml.slide+xml"/>
  <Override PartName="/ppt/slides/slide385.xml" ContentType="application/vnd.openxmlformats-officedocument.presentationml.slide+xml"/>
  <Override PartName="/ppt/slides/slide386.xml" ContentType="application/vnd.openxmlformats-officedocument.presentationml.slide+xml"/>
  <Override PartName="/ppt/slides/slide387.xml" ContentType="application/vnd.openxmlformats-officedocument.presentationml.slide+xml"/>
  <Override PartName="/ppt/slides/slide388.xml" ContentType="application/vnd.openxmlformats-officedocument.presentationml.slide+xml"/>
  <Override PartName="/ppt/slides/slide389.xml" ContentType="application/vnd.openxmlformats-officedocument.presentationml.slide+xml"/>
  <Override PartName="/ppt/slides/slide390.xml" ContentType="application/vnd.openxmlformats-officedocument.presentationml.slide+xml"/>
  <Override PartName="/ppt/slides/slide391.xml" ContentType="application/vnd.openxmlformats-officedocument.presentationml.slide+xml"/>
  <Override PartName="/ppt/slides/slide392.xml" ContentType="application/vnd.openxmlformats-officedocument.presentationml.slide+xml"/>
  <Override PartName="/ppt/slides/slide393.xml" ContentType="application/vnd.openxmlformats-officedocument.presentationml.slide+xml"/>
  <Override PartName="/ppt/slides/slide394.xml" ContentType="application/vnd.openxmlformats-officedocument.presentationml.slide+xml"/>
  <Override PartName="/ppt/slides/slide395.xml" ContentType="application/vnd.openxmlformats-officedocument.presentationml.slide+xml"/>
  <Override PartName="/ppt/slides/slide396.xml" ContentType="application/vnd.openxmlformats-officedocument.presentationml.slide+xml"/>
  <Override PartName="/ppt/slides/slide397.xml" ContentType="application/vnd.openxmlformats-officedocument.presentationml.slide+xml"/>
  <Override PartName="/ppt/slides/slide398.xml" ContentType="application/vnd.openxmlformats-officedocument.presentationml.slide+xml"/>
  <Override PartName="/ppt/slides/slide399.xml" ContentType="application/vnd.openxmlformats-officedocument.presentationml.slide+xml"/>
  <Override PartName="/ppt/slides/slide400.xml" ContentType="application/vnd.openxmlformats-officedocument.presentationml.slide+xml"/>
  <Override PartName="/ppt/slides/slide401.xml" ContentType="application/vnd.openxmlformats-officedocument.presentationml.slide+xml"/>
  <Override PartName="/ppt/slides/slide402.xml" ContentType="application/vnd.openxmlformats-officedocument.presentationml.slide+xml"/>
  <Override PartName="/ppt/slides/slide403.xml" ContentType="application/vnd.openxmlformats-officedocument.presentationml.slide+xml"/>
  <Override PartName="/ppt/slides/slide404.xml" ContentType="application/vnd.openxmlformats-officedocument.presentationml.slide+xml"/>
  <Override PartName="/ppt/slides/slide405.xml" ContentType="application/vnd.openxmlformats-officedocument.presentationml.slide+xml"/>
  <Override PartName="/ppt/slides/slide406.xml" ContentType="application/vnd.openxmlformats-officedocument.presentationml.slide+xml"/>
  <Override PartName="/ppt/slides/slide407.xml" ContentType="application/vnd.openxmlformats-officedocument.presentationml.slide+xml"/>
  <Override PartName="/ppt/slides/slide408.xml" ContentType="application/vnd.openxmlformats-officedocument.presentationml.slide+xml"/>
  <Override PartName="/ppt/slides/slide409.xml" ContentType="application/vnd.openxmlformats-officedocument.presentationml.slide+xml"/>
  <Override PartName="/ppt/slides/slide410.xml" ContentType="application/vnd.openxmlformats-officedocument.presentationml.slide+xml"/>
  <Override PartName="/ppt/slides/slide411.xml" ContentType="application/vnd.openxmlformats-officedocument.presentationml.slide+xml"/>
  <Override PartName="/ppt/slides/slide412.xml" ContentType="application/vnd.openxmlformats-officedocument.presentationml.slide+xml"/>
  <Override PartName="/ppt/slides/slide413.xml" ContentType="application/vnd.openxmlformats-officedocument.presentationml.slide+xml"/>
  <Override PartName="/ppt/slides/slide414.xml" ContentType="application/vnd.openxmlformats-officedocument.presentationml.slide+xml"/>
  <Override PartName="/ppt/slides/slide415.xml" ContentType="application/vnd.openxmlformats-officedocument.presentationml.slide+xml"/>
  <Override PartName="/ppt/slides/slide416.xml" ContentType="application/vnd.openxmlformats-officedocument.presentationml.slide+xml"/>
  <Override PartName="/ppt/slides/slide417.xml" ContentType="application/vnd.openxmlformats-officedocument.presentationml.slide+xml"/>
  <Override PartName="/ppt/slides/slide418.xml" ContentType="application/vnd.openxmlformats-officedocument.presentationml.slide+xml"/>
  <Override PartName="/ppt/slides/slide419.xml" ContentType="application/vnd.openxmlformats-officedocument.presentationml.slide+xml"/>
  <Override PartName="/ppt/slides/slide420.xml" ContentType="application/vnd.openxmlformats-officedocument.presentationml.slide+xml"/>
  <Override PartName="/ppt/slides/slide4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9" r:id="rId12"/>
    <p:sldId id="270" r:id="rId13"/>
    <p:sldId id="272" r:id="rId14"/>
    <p:sldId id="274" r:id="rId15"/>
    <p:sldId id="276" r:id="rId16"/>
    <p:sldId id="278" r:id="rId17"/>
    <p:sldId id="280" r:id="rId18"/>
    <p:sldId id="282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7" r:id="rId51"/>
    <p:sldId id="318" r:id="rId52"/>
    <p:sldId id="319" r:id="rId53"/>
    <p:sldId id="320" r:id="rId54"/>
    <p:sldId id="321" r:id="rId55"/>
    <p:sldId id="322" r:id="rId56"/>
    <p:sldId id="323" r:id="rId57"/>
    <p:sldId id="324" r:id="rId58"/>
    <p:sldId id="325" r:id="rId59"/>
    <p:sldId id="326" r:id="rId60"/>
    <p:sldId id="327" r:id="rId61"/>
    <p:sldId id="328" r:id="rId62"/>
    <p:sldId id="329" r:id="rId63"/>
    <p:sldId id="330" r:id="rId64"/>
    <p:sldId id="331" r:id="rId65"/>
    <p:sldId id="332" r:id="rId66"/>
    <p:sldId id="333" r:id="rId67"/>
    <p:sldId id="334" r:id="rId68"/>
    <p:sldId id="335" r:id="rId69"/>
    <p:sldId id="336" r:id="rId70"/>
    <p:sldId id="337" r:id="rId71"/>
    <p:sldId id="338" r:id="rId72"/>
    <p:sldId id="339" r:id="rId73"/>
    <p:sldId id="340" r:id="rId74"/>
    <p:sldId id="341" r:id="rId75"/>
    <p:sldId id="342" r:id="rId76"/>
    <p:sldId id="343" r:id="rId77"/>
    <p:sldId id="344" r:id="rId78"/>
    <p:sldId id="345" r:id="rId79"/>
    <p:sldId id="346" r:id="rId80"/>
    <p:sldId id="347" r:id="rId81"/>
    <p:sldId id="348" r:id="rId82"/>
    <p:sldId id="349" r:id="rId83"/>
    <p:sldId id="350" r:id="rId84"/>
    <p:sldId id="351" r:id="rId85"/>
    <p:sldId id="352" r:id="rId86"/>
    <p:sldId id="353" r:id="rId87"/>
    <p:sldId id="354" r:id="rId88"/>
    <p:sldId id="355" r:id="rId89"/>
    <p:sldId id="356" r:id="rId90"/>
    <p:sldId id="357" r:id="rId91"/>
    <p:sldId id="358" r:id="rId92"/>
    <p:sldId id="359" r:id="rId93"/>
    <p:sldId id="360" r:id="rId94"/>
    <p:sldId id="361" r:id="rId95"/>
    <p:sldId id="362" r:id="rId96"/>
    <p:sldId id="363" r:id="rId97"/>
    <p:sldId id="364" r:id="rId98"/>
    <p:sldId id="365" r:id="rId99"/>
    <p:sldId id="366" r:id="rId100"/>
    <p:sldId id="369" r:id="rId101"/>
    <p:sldId id="370" r:id="rId102"/>
    <p:sldId id="371" r:id="rId103"/>
    <p:sldId id="372" r:id="rId104"/>
    <p:sldId id="373" r:id="rId105"/>
    <p:sldId id="374" r:id="rId106"/>
    <p:sldId id="375" r:id="rId107"/>
    <p:sldId id="376" r:id="rId108"/>
    <p:sldId id="378" r:id="rId109"/>
    <p:sldId id="379" r:id="rId110"/>
    <p:sldId id="380" r:id="rId111"/>
    <p:sldId id="381" r:id="rId112"/>
    <p:sldId id="382" r:id="rId113"/>
    <p:sldId id="383" r:id="rId114"/>
    <p:sldId id="384" r:id="rId115"/>
    <p:sldId id="385" r:id="rId116"/>
    <p:sldId id="386" r:id="rId117"/>
    <p:sldId id="387" r:id="rId118"/>
    <p:sldId id="388" r:id="rId119"/>
    <p:sldId id="389" r:id="rId120"/>
    <p:sldId id="396" r:id="rId121"/>
    <p:sldId id="395" r:id="rId122"/>
    <p:sldId id="394" r:id="rId123"/>
    <p:sldId id="393" r:id="rId124"/>
    <p:sldId id="392" r:id="rId125"/>
    <p:sldId id="391" r:id="rId126"/>
    <p:sldId id="390" r:id="rId127"/>
    <p:sldId id="397" r:id="rId128"/>
    <p:sldId id="398" r:id="rId129"/>
    <p:sldId id="406" r:id="rId130"/>
    <p:sldId id="405" r:id="rId131"/>
    <p:sldId id="404" r:id="rId132"/>
    <p:sldId id="407" r:id="rId133"/>
    <p:sldId id="403" r:id="rId134"/>
    <p:sldId id="408" r:id="rId135"/>
    <p:sldId id="402" r:id="rId136"/>
    <p:sldId id="400" r:id="rId137"/>
    <p:sldId id="410" r:id="rId138"/>
    <p:sldId id="411" r:id="rId139"/>
    <p:sldId id="412" r:id="rId140"/>
    <p:sldId id="413" r:id="rId141"/>
    <p:sldId id="414" r:id="rId142"/>
    <p:sldId id="415" r:id="rId143"/>
    <p:sldId id="416" r:id="rId144"/>
    <p:sldId id="417" r:id="rId145"/>
    <p:sldId id="418" r:id="rId146"/>
    <p:sldId id="419" r:id="rId147"/>
    <p:sldId id="420" r:id="rId148"/>
    <p:sldId id="421" r:id="rId149"/>
    <p:sldId id="422" r:id="rId150"/>
    <p:sldId id="423" r:id="rId151"/>
    <p:sldId id="424" r:id="rId152"/>
    <p:sldId id="425" r:id="rId153"/>
    <p:sldId id="426" r:id="rId154"/>
    <p:sldId id="427" r:id="rId155"/>
    <p:sldId id="428" r:id="rId156"/>
    <p:sldId id="429" r:id="rId157"/>
    <p:sldId id="430" r:id="rId158"/>
    <p:sldId id="431" r:id="rId159"/>
    <p:sldId id="432" r:id="rId160"/>
    <p:sldId id="433" r:id="rId161"/>
    <p:sldId id="434" r:id="rId162"/>
    <p:sldId id="435" r:id="rId163"/>
    <p:sldId id="436" r:id="rId164"/>
    <p:sldId id="437" r:id="rId165"/>
    <p:sldId id="438" r:id="rId166"/>
    <p:sldId id="439" r:id="rId167"/>
    <p:sldId id="440" r:id="rId168"/>
    <p:sldId id="441" r:id="rId169"/>
    <p:sldId id="442" r:id="rId170"/>
    <p:sldId id="443" r:id="rId171"/>
    <p:sldId id="444" r:id="rId172"/>
    <p:sldId id="445" r:id="rId173"/>
    <p:sldId id="446" r:id="rId174"/>
    <p:sldId id="447" r:id="rId175"/>
    <p:sldId id="448" r:id="rId176"/>
    <p:sldId id="449" r:id="rId177"/>
    <p:sldId id="450" r:id="rId178"/>
    <p:sldId id="451" r:id="rId179"/>
    <p:sldId id="452" r:id="rId180"/>
    <p:sldId id="453" r:id="rId181"/>
    <p:sldId id="454" r:id="rId182"/>
    <p:sldId id="455" r:id="rId183"/>
    <p:sldId id="456" r:id="rId184"/>
    <p:sldId id="457" r:id="rId185"/>
    <p:sldId id="458" r:id="rId186"/>
    <p:sldId id="459" r:id="rId187"/>
    <p:sldId id="460" r:id="rId188"/>
    <p:sldId id="461" r:id="rId189"/>
    <p:sldId id="462" r:id="rId190"/>
    <p:sldId id="463" r:id="rId191"/>
    <p:sldId id="464" r:id="rId192"/>
    <p:sldId id="465" r:id="rId193"/>
    <p:sldId id="466" r:id="rId194"/>
    <p:sldId id="467" r:id="rId195"/>
    <p:sldId id="468" r:id="rId196"/>
    <p:sldId id="469" r:id="rId197"/>
    <p:sldId id="470" r:id="rId198"/>
    <p:sldId id="471" r:id="rId199"/>
    <p:sldId id="472" r:id="rId200"/>
    <p:sldId id="473" r:id="rId201"/>
    <p:sldId id="474" r:id="rId202"/>
    <p:sldId id="475" r:id="rId203"/>
    <p:sldId id="476" r:id="rId204"/>
    <p:sldId id="477" r:id="rId205"/>
    <p:sldId id="478" r:id="rId206"/>
    <p:sldId id="479" r:id="rId207"/>
    <p:sldId id="480" r:id="rId208"/>
    <p:sldId id="481" r:id="rId209"/>
    <p:sldId id="482" r:id="rId210"/>
    <p:sldId id="483" r:id="rId211"/>
    <p:sldId id="484" r:id="rId212"/>
    <p:sldId id="485" r:id="rId213"/>
    <p:sldId id="486" r:id="rId214"/>
    <p:sldId id="487" r:id="rId215"/>
    <p:sldId id="488" r:id="rId216"/>
    <p:sldId id="489" r:id="rId217"/>
    <p:sldId id="490" r:id="rId218"/>
    <p:sldId id="491" r:id="rId219"/>
    <p:sldId id="492" r:id="rId220"/>
    <p:sldId id="493" r:id="rId221"/>
    <p:sldId id="494" r:id="rId222"/>
    <p:sldId id="495" r:id="rId223"/>
    <p:sldId id="496" r:id="rId224"/>
    <p:sldId id="497" r:id="rId225"/>
    <p:sldId id="498" r:id="rId226"/>
    <p:sldId id="499" r:id="rId227"/>
    <p:sldId id="500" r:id="rId228"/>
    <p:sldId id="501" r:id="rId229"/>
    <p:sldId id="502" r:id="rId230"/>
    <p:sldId id="503" r:id="rId231"/>
    <p:sldId id="504" r:id="rId232"/>
    <p:sldId id="505" r:id="rId233"/>
    <p:sldId id="506" r:id="rId234"/>
    <p:sldId id="507" r:id="rId235"/>
    <p:sldId id="508" r:id="rId236"/>
    <p:sldId id="509" r:id="rId237"/>
    <p:sldId id="510" r:id="rId238"/>
    <p:sldId id="511" r:id="rId239"/>
    <p:sldId id="512" r:id="rId240"/>
    <p:sldId id="513" r:id="rId241"/>
    <p:sldId id="514" r:id="rId242"/>
    <p:sldId id="515" r:id="rId243"/>
    <p:sldId id="516" r:id="rId244"/>
    <p:sldId id="517" r:id="rId245"/>
    <p:sldId id="518" r:id="rId246"/>
    <p:sldId id="519" r:id="rId247"/>
    <p:sldId id="520" r:id="rId248"/>
    <p:sldId id="521" r:id="rId249"/>
    <p:sldId id="522" r:id="rId250"/>
    <p:sldId id="523" r:id="rId251"/>
    <p:sldId id="524" r:id="rId252"/>
    <p:sldId id="525" r:id="rId253"/>
    <p:sldId id="526" r:id="rId254"/>
    <p:sldId id="527" r:id="rId255"/>
    <p:sldId id="528" r:id="rId256"/>
    <p:sldId id="529" r:id="rId257"/>
    <p:sldId id="530" r:id="rId258"/>
    <p:sldId id="531" r:id="rId259"/>
    <p:sldId id="532" r:id="rId260"/>
    <p:sldId id="533" r:id="rId261"/>
    <p:sldId id="534" r:id="rId262"/>
    <p:sldId id="535" r:id="rId263"/>
    <p:sldId id="536" r:id="rId264"/>
    <p:sldId id="537" r:id="rId265"/>
    <p:sldId id="538" r:id="rId266"/>
    <p:sldId id="539" r:id="rId267"/>
    <p:sldId id="540" r:id="rId268"/>
    <p:sldId id="541" r:id="rId269"/>
    <p:sldId id="542" r:id="rId270"/>
    <p:sldId id="543" r:id="rId271"/>
    <p:sldId id="544" r:id="rId272"/>
    <p:sldId id="545" r:id="rId273"/>
    <p:sldId id="546" r:id="rId274"/>
    <p:sldId id="547" r:id="rId275"/>
    <p:sldId id="548" r:id="rId276"/>
    <p:sldId id="549" r:id="rId277"/>
    <p:sldId id="550" r:id="rId278"/>
    <p:sldId id="551" r:id="rId279"/>
    <p:sldId id="552" r:id="rId280"/>
    <p:sldId id="553" r:id="rId281"/>
    <p:sldId id="554" r:id="rId282"/>
    <p:sldId id="555" r:id="rId283"/>
    <p:sldId id="556" r:id="rId284"/>
    <p:sldId id="557" r:id="rId285"/>
    <p:sldId id="558" r:id="rId286"/>
    <p:sldId id="559" r:id="rId287"/>
    <p:sldId id="560" r:id="rId288"/>
    <p:sldId id="561" r:id="rId289"/>
    <p:sldId id="562" r:id="rId290"/>
    <p:sldId id="563" r:id="rId291"/>
    <p:sldId id="564" r:id="rId292"/>
    <p:sldId id="565" r:id="rId293"/>
    <p:sldId id="566" r:id="rId294"/>
    <p:sldId id="567" r:id="rId295"/>
    <p:sldId id="568" r:id="rId296"/>
    <p:sldId id="569" r:id="rId297"/>
    <p:sldId id="570" r:id="rId298"/>
    <p:sldId id="571" r:id="rId299"/>
    <p:sldId id="572" r:id="rId300"/>
    <p:sldId id="573" r:id="rId301"/>
    <p:sldId id="574" r:id="rId302"/>
    <p:sldId id="575" r:id="rId303"/>
    <p:sldId id="576" r:id="rId304"/>
    <p:sldId id="577" r:id="rId305"/>
    <p:sldId id="578" r:id="rId306"/>
    <p:sldId id="579" r:id="rId307"/>
    <p:sldId id="580" r:id="rId308"/>
    <p:sldId id="581" r:id="rId309"/>
    <p:sldId id="582" r:id="rId310"/>
    <p:sldId id="583" r:id="rId311"/>
    <p:sldId id="584" r:id="rId312"/>
    <p:sldId id="585" r:id="rId313"/>
    <p:sldId id="586" r:id="rId314"/>
    <p:sldId id="587" r:id="rId315"/>
    <p:sldId id="588" r:id="rId316"/>
    <p:sldId id="589" r:id="rId317"/>
    <p:sldId id="590" r:id="rId318"/>
    <p:sldId id="591" r:id="rId319"/>
    <p:sldId id="592" r:id="rId320"/>
    <p:sldId id="593" r:id="rId321"/>
    <p:sldId id="594" r:id="rId322"/>
    <p:sldId id="595" r:id="rId323"/>
    <p:sldId id="596" r:id="rId324"/>
    <p:sldId id="597" r:id="rId325"/>
    <p:sldId id="598" r:id="rId326"/>
    <p:sldId id="599" r:id="rId327"/>
    <p:sldId id="600" r:id="rId328"/>
    <p:sldId id="601" r:id="rId329"/>
    <p:sldId id="602" r:id="rId330"/>
    <p:sldId id="603" r:id="rId331"/>
    <p:sldId id="604" r:id="rId332"/>
    <p:sldId id="605" r:id="rId333"/>
    <p:sldId id="606" r:id="rId334"/>
    <p:sldId id="607" r:id="rId335"/>
    <p:sldId id="608" r:id="rId336"/>
    <p:sldId id="609" r:id="rId337"/>
    <p:sldId id="610" r:id="rId338"/>
    <p:sldId id="611" r:id="rId339"/>
    <p:sldId id="612" r:id="rId340"/>
    <p:sldId id="613" r:id="rId341"/>
    <p:sldId id="614" r:id="rId342"/>
    <p:sldId id="615" r:id="rId343"/>
    <p:sldId id="616" r:id="rId344"/>
    <p:sldId id="617" r:id="rId345"/>
    <p:sldId id="618" r:id="rId346"/>
    <p:sldId id="619" r:id="rId347"/>
    <p:sldId id="620" r:id="rId348"/>
    <p:sldId id="621" r:id="rId349"/>
    <p:sldId id="622" r:id="rId350"/>
    <p:sldId id="623" r:id="rId351"/>
    <p:sldId id="624" r:id="rId352"/>
    <p:sldId id="625" r:id="rId353"/>
    <p:sldId id="626" r:id="rId354"/>
    <p:sldId id="627" r:id="rId355"/>
    <p:sldId id="628" r:id="rId356"/>
    <p:sldId id="629" r:id="rId357"/>
    <p:sldId id="630" r:id="rId358"/>
    <p:sldId id="631" r:id="rId359"/>
    <p:sldId id="632" r:id="rId360"/>
    <p:sldId id="633" r:id="rId361"/>
    <p:sldId id="634" r:id="rId362"/>
    <p:sldId id="635" r:id="rId363"/>
    <p:sldId id="636" r:id="rId364"/>
    <p:sldId id="637" r:id="rId365"/>
    <p:sldId id="638" r:id="rId366"/>
    <p:sldId id="639" r:id="rId367"/>
    <p:sldId id="640" r:id="rId368"/>
    <p:sldId id="641" r:id="rId369"/>
    <p:sldId id="642" r:id="rId370"/>
    <p:sldId id="643" r:id="rId371"/>
    <p:sldId id="644" r:id="rId372"/>
    <p:sldId id="645" r:id="rId373"/>
    <p:sldId id="646" r:id="rId374"/>
    <p:sldId id="647" r:id="rId375"/>
    <p:sldId id="648" r:id="rId376"/>
    <p:sldId id="649" r:id="rId377"/>
    <p:sldId id="650" r:id="rId378"/>
    <p:sldId id="651" r:id="rId379"/>
    <p:sldId id="652" r:id="rId380"/>
    <p:sldId id="653" r:id="rId381"/>
    <p:sldId id="654" r:id="rId382"/>
    <p:sldId id="655" r:id="rId383"/>
    <p:sldId id="656" r:id="rId384"/>
    <p:sldId id="657" r:id="rId385"/>
    <p:sldId id="658" r:id="rId386"/>
    <p:sldId id="659" r:id="rId387"/>
    <p:sldId id="660" r:id="rId388"/>
    <p:sldId id="661" r:id="rId389"/>
    <p:sldId id="662" r:id="rId390"/>
    <p:sldId id="663" r:id="rId391"/>
    <p:sldId id="664" r:id="rId392"/>
    <p:sldId id="665" r:id="rId393"/>
    <p:sldId id="666" r:id="rId394"/>
    <p:sldId id="667" r:id="rId395"/>
    <p:sldId id="668" r:id="rId396"/>
    <p:sldId id="669" r:id="rId397"/>
    <p:sldId id="670" r:id="rId398"/>
    <p:sldId id="671" r:id="rId399"/>
    <p:sldId id="672" r:id="rId400"/>
    <p:sldId id="673" r:id="rId401"/>
    <p:sldId id="674" r:id="rId402"/>
    <p:sldId id="675" r:id="rId403"/>
    <p:sldId id="676" r:id="rId404"/>
    <p:sldId id="677" r:id="rId405"/>
    <p:sldId id="678" r:id="rId406"/>
    <p:sldId id="679" r:id="rId407"/>
    <p:sldId id="680" r:id="rId408"/>
    <p:sldId id="681" r:id="rId409"/>
    <p:sldId id="682" r:id="rId410"/>
    <p:sldId id="683" r:id="rId411"/>
    <p:sldId id="684" r:id="rId412"/>
    <p:sldId id="685" r:id="rId413"/>
    <p:sldId id="686" r:id="rId414"/>
    <p:sldId id="687" r:id="rId415"/>
    <p:sldId id="688" r:id="rId416"/>
    <p:sldId id="689" r:id="rId417"/>
    <p:sldId id="690" r:id="rId418"/>
    <p:sldId id="691" r:id="rId419"/>
    <p:sldId id="692" r:id="rId420"/>
    <p:sldId id="693" r:id="rId421"/>
    <p:sldId id="694" r:id="rId4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049A5F-142C-F148-B336-8095CB645794}">
          <p14:sldIdLst>
            <p14:sldId id="256"/>
            <p14:sldId id="257"/>
            <p14:sldId id="258"/>
            <p14:sldId id="259"/>
            <p14:sldId id="260"/>
            <p14:sldId id="261"/>
            <p14:sldId id="263"/>
            <p14:sldId id="264"/>
            <p14:sldId id="266"/>
            <p14:sldId id="267"/>
            <p14:sldId id="269"/>
            <p14:sldId id="270"/>
            <p14:sldId id="272"/>
            <p14:sldId id="274"/>
            <p14:sldId id="276"/>
            <p14:sldId id="278"/>
            <p14:sldId id="280"/>
            <p14:sldId id="282"/>
            <p14:sldId id="284"/>
            <p14:sldId id="285"/>
            <p14:sldId id="286"/>
            <p14:sldId id="287"/>
            <p14:sldId id="288"/>
            <p14:sldId id="289"/>
            <p14:sldId id="290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355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64"/>
            <p14:sldId id="365"/>
            <p14:sldId id="366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8"/>
            <p14:sldId id="379"/>
            <p14:sldId id="380"/>
            <p14:sldId id="381"/>
            <p14:sldId id="382"/>
            <p14:sldId id="383"/>
            <p14:sldId id="384"/>
            <p14:sldId id="385"/>
            <p14:sldId id="386"/>
            <p14:sldId id="387"/>
            <p14:sldId id="388"/>
            <p14:sldId id="389"/>
            <p14:sldId id="396"/>
            <p14:sldId id="395"/>
            <p14:sldId id="394"/>
            <p14:sldId id="393"/>
            <p14:sldId id="392"/>
            <p14:sldId id="391"/>
            <p14:sldId id="390"/>
            <p14:sldId id="397"/>
            <p14:sldId id="398"/>
            <p14:sldId id="406"/>
            <p14:sldId id="405"/>
            <p14:sldId id="404"/>
            <p14:sldId id="407"/>
            <p14:sldId id="403"/>
            <p14:sldId id="408"/>
            <p14:sldId id="402"/>
            <p14:sldId id="400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  <p14:sldId id="477"/>
            <p14:sldId id="478"/>
            <p14:sldId id="479"/>
            <p14:sldId id="480"/>
            <p14:sldId id="481"/>
            <p14:sldId id="482"/>
            <p14:sldId id="483"/>
            <p14:sldId id="484"/>
            <p14:sldId id="485"/>
            <p14:sldId id="486"/>
            <p14:sldId id="487"/>
            <p14:sldId id="488"/>
            <p14:sldId id="489"/>
            <p14:sldId id="490"/>
            <p14:sldId id="491"/>
            <p14:sldId id="492"/>
            <p14:sldId id="493"/>
            <p14:sldId id="494"/>
            <p14:sldId id="495"/>
            <p14:sldId id="496"/>
            <p14:sldId id="497"/>
            <p14:sldId id="498"/>
            <p14:sldId id="499"/>
            <p14:sldId id="500"/>
            <p14:sldId id="501"/>
            <p14:sldId id="502"/>
            <p14:sldId id="503"/>
            <p14:sldId id="504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518"/>
            <p14:sldId id="519"/>
            <p14:sldId id="520"/>
            <p14:sldId id="521"/>
            <p14:sldId id="522"/>
            <p14:sldId id="523"/>
            <p14:sldId id="524"/>
            <p14:sldId id="525"/>
            <p14:sldId id="526"/>
            <p14:sldId id="527"/>
            <p14:sldId id="528"/>
            <p14:sldId id="529"/>
            <p14:sldId id="530"/>
            <p14:sldId id="531"/>
            <p14:sldId id="532"/>
            <p14:sldId id="533"/>
            <p14:sldId id="534"/>
            <p14:sldId id="535"/>
            <p14:sldId id="536"/>
            <p14:sldId id="537"/>
            <p14:sldId id="538"/>
            <p14:sldId id="539"/>
            <p14:sldId id="540"/>
            <p14:sldId id="541"/>
            <p14:sldId id="542"/>
            <p14:sldId id="543"/>
            <p14:sldId id="544"/>
            <p14:sldId id="545"/>
            <p14:sldId id="546"/>
            <p14:sldId id="547"/>
            <p14:sldId id="548"/>
            <p14:sldId id="549"/>
            <p14:sldId id="550"/>
            <p14:sldId id="551"/>
            <p14:sldId id="552"/>
            <p14:sldId id="553"/>
            <p14:sldId id="554"/>
            <p14:sldId id="555"/>
            <p14:sldId id="556"/>
            <p14:sldId id="557"/>
            <p14:sldId id="558"/>
            <p14:sldId id="559"/>
            <p14:sldId id="560"/>
            <p14:sldId id="561"/>
            <p14:sldId id="562"/>
            <p14:sldId id="563"/>
            <p14:sldId id="564"/>
            <p14:sldId id="565"/>
            <p14:sldId id="566"/>
            <p14:sldId id="567"/>
            <p14:sldId id="568"/>
            <p14:sldId id="569"/>
            <p14:sldId id="570"/>
            <p14:sldId id="571"/>
            <p14:sldId id="572"/>
            <p14:sldId id="573"/>
            <p14:sldId id="574"/>
            <p14:sldId id="575"/>
            <p14:sldId id="576"/>
            <p14:sldId id="577"/>
            <p14:sldId id="57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  <p14:sldId id="588"/>
            <p14:sldId id="589"/>
            <p14:sldId id="590"/>
            <p14:sldId id="591"/>
            <p14:sldId id="592"/>
            <p14:sldId id="593"/>
            <p14:sldId id="594"/>
            <p14:sldId id="595"/>
            <p14:sldId id="596"/>
            <p14:sldId id="597"/>
            <p14:sldId id="598"/>
            <p14:sldId id="599"/>
            <p14:sldId id="600"/>
            <p14:sldId id="601"/>
            <p14:sldId id="602"/>
            <p14:sldId id="603"/>
            <p14:sldId id="604"/>
            <p14:sldId id="605"/>
            <p14:sldId id="606"/>
            <p14:sldId id="607"/>
            <p14:sldId id="608"/>
            <p14:sldId id="609"/>
            <p14:sldId id="610"/>
            <p14:sldId id="611"/>
            <p14:sldId id="612"/>
            <p14:sldId id="613"/>
            <p14:sldId id="614"/>
            <p14:sldId id="615"/>
            <p14:sldId id="616"/>
            <p14:sldId id="617"/>
            <p14:sldId id="618"/>
            <p14:sldId id="619"/>
            <p14:sldId id="620"/>
            <p14:sldId id="621"/>
            <p14:sldId id="622"/>
            <p14:sldId id="623"/>
            <p14:sldId id="624"/>
            <p14:sldId id="625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4"/>
            <p14:sldId id="635"/>
            <p14:sldId id="636"/>
            <p14:sldId id="637"/>
            <p14:sldId id="638"/>
            <p14:sldId id="639"/>
            <p14:sldId id="640"/>
            <p14:sldId id="641"/>
            <p14:sldId id="642"/>
            <p14:sldId id="643"/>
            <p14:sldId id="644"/>
            <p14:sldId id="645"/>
            <p14:sldId id="646"/>
            <p14:sldId id="647"/>
            <p14:sldId id="648"/>
            <p14:sldId id="649"/>
            <p14:sldId id="650"/>
            <p14:sldId id="651"/>
            <p14:sldId id="652"/>
            <p14:sldId id="653"/>
            <p14:sldId id="654"/>
            <p14:sldId id="655"/>
            <p14:sldId id="656"/>
            <p14:sldId id="657"/>
            <p14:sldId id="658"/>
            <p14:sldId id="659"/>
            <p14:sldId id="660"/>
            <p14:sldId id="661"/>
            <p14:sldId id="662"/>
            <p14:sldId id="663"/>
            <p14:sldId id="664"/>
            <p14:sldId id="665"/>
            <p14:sldId id="666"/>
            <p14:sldId id="667"/>
            <p14:sldId id="668"/>
            <p14:sldId id="669"/>
            <p14:sldId id="670"/>
            <p14:sldId id="671"/>
            <p14:sldId id="672"/>
            <p14:sldId id="673"/>
            <p14:sldId id="674"/>
            <p14:sldId id="675"/>
            <p14:sldId id="676"/>
            <p14:sldId id="677"/>
            <p14:sldId id="678"/>
            <p14:sldId id="679"/>
            <p14:sldId id="680"/>
            <p14:sldId id="681"/>
            <p14:sldId id="682"/>
            <p14:sldId id="683"/>
            <p14:sldId id="684"/>
            <p14:sldId id="685"/>
            <p14:sldId id="686"/>
            <p14:sldId id="687"/>
            <p14:sldId id="688"/>
            <p14:sldId id="689"/>
            <p14:sldId id="690"/>
            <p14:sldId id="691"/>
            <p14:sldId id="692"/>
            <p14:sldId id="693"/>
            <p14:sldId id="694"/>
          </p14:sldIdLst>
        </p14:section>
        <p14:section name="Untitled Section" id="{66EE2364-BA97-164B-A975-F23BBDBC3A4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-25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70" Type="http://schemas.openxmlformats.org/officeDocument/2006/relationships/slide" Target="slides/slide169.xml"/><Relationship Id="rId171" Type="http://schemas.openxmlformats.org/officeDocument/2006/relationships/slide" Target="slides/slide170.xml"/><Relationship Id="rId172" Type="http://schemas.openxmlformats.org/officeDocument/2006/relationships/slide" Target="slides/slide171.xml"/><Relationship Id="rId173" Type="http://schemas.openxmlformats.org/officeDocument/2006/relationships/slide" Target="slides/slide172.xml"/><Relationship Id="rId174" Type="http://schemas.openxmlformats.org/officeDocument/2006/relationships/slide" Target="slides/slide173.xml"/><Relationship Id="rId175" Type="http://schemas.openxmlformats.org/officeDocument/2006/relationships/slide" Target="slides/slide174.xml"/><Relationship Id="rId176" Type="http://schemas.openxmlformats.org/officeDocument/2006/relationships/slide" Target="slides/slide175.xml"/><Relationship Id="rId177" Type="http://schemas.openxmlformats.org/officeDocument/2006/relationships/slide" Target="slides/slide176.xml"/><Relationship Id="rId178" Type="http://schemas.openxmlformats.org/officeDocument/2006/relationships/slide" Target="slides/slide177.xml"/><Relationship Id="rId179" Type="http://schemas.openxmlformats.org/officeDocument/2006/relationships/slide" Target="slides/slide178.xml"/><Relationship Id="rId230" Type="http://schemas.openxmlformats.org/officeDocument/2006/relationships/slide" Target="slides/slide229.xml"/><Relationship Id="rId231" Type="http://schemas.openxmlformats.org/officeDocument/2006/relationships/slide" Target="slides/slide230.xml"/><Relationship Id="rId232" Type="http://schemas.openxmlformats.org/officeDocument/2006/relationships/slide" Target="slides/slide231.xml"/><Relationship Id="rId233" Type="http://schemas.openxmlformats.org/officeDocument/2006/relationships/slide" Target="slides/slide232.xml"/><Relationship Id="rId234" Type="http://schemas.openxmlformats.org/officeDocument/2006/relationships/slide" Target="slides/slide233.xml"/><Relationship Id="rId235" Type="http://schemas.openxmlformats.org/officeDocument/2006/relationships/slide" Target="slides/slide234.xml"/><Relationship Id="rId236" Type="http://schemas.openxmlformats.org/officeDocument/2006/relationships/slide" Target="slides/slide235.xml"/><Relationship Id="rId237" Type="http://schemas.openxmlformats.org/officeDocument/2006/relationships/slide" Target="slides/slide236.xml"/><Relationship Id="rId238" Type="http://schemas.openxmlformats.org/officeDocument/2006/relationships/slide" Target="slides/slide237.xml"/><Relationship Id="rId239" Type="http://schemas.openxmlformats.org/officeDocument/2006/relationships/slide" Target="slides/slide23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180" Type="http://schemas.openxmlformats.org/officeDocument/2006/relationships/slide" Target="slides/slide179.xml"/><Relationship Id="rId181" Type="http://schemas.openxmlformats.org/officeDocument/2006/relationships/slide" Target="slides/slide180.xml"/><Relationship Id="rId182" Type="http://schemas.openxmlformats.org/officeDocument/2006/relationships/slide" Target="slides/slide181.xml"/><Relationship Id="rId183" Type="http://schemas.openxmlformats.org/officeDocument/2006/relationships/slide" Target="slides/slide182.xml"/><Relationship Id="rId184" Type="http://schemas.openxmlformats.org/officeDocument/2006/relationships/slide" Target="slides/slide183.xml"/><Relationship Id="rId185" Type="http://schemas.openxmlformats.org/officeDocument/2006/relationships/slide" Target="slides/slide184.xml"/><Relationship Id="rId186" Type="http://schemas.openxmlformats.org/officeDocument/2006/relationships/slide" Target="slides/slide185.xml"/><Relationship Id="rId187" Type="http://schemas.openxmlformats.org/officeDocument/2006/relationships/slide" Target="slides/slide186.xml"/><Relationship Id="rId188" Type="http://schemas.openxmlformats.org/officeDocument/2006/relationships/slide" Target="slides/slide187.xml"/><Relationship Id="rId189" Type="http://schemas.openxmlformats.org/officeDocument/2006/relationships/slide" Target="slides/slide188.xml"/><Relationship Id="rId240" Type="http://schemas.openxmlformats.org/officeDocument/2006/relationships/slide" Target="slides/slide239.xml"/><Relationship Id="rId241" Type="http://schemas.openxmlformats.org/officeDocument/2006/relationships/slide" Target="slides/slide240.xml"/><Relationship Id="rId242" Type="http://schemas.openxmlformats.org/officeDocument/2006/relationships/slide" Target="slides/slide241.xml"/><Relationship Id="rId243" Type="http://schemas.openxmlformats.org/officeDocument/2006/relationships/slide" Target="slides/slide242.xml"/><Relationship Id="rId244" Type="http://schemas.openxmlformats.org/officeDocument/2006/relationships/slide" Target="slides/slide243.xml"/><Relationship Id="rId245" Type="http://schemas.openxmlformats.org/officeDocument/2006/relationships/slide" Target="slides/slide244.xml"/><Relationship Id="rId246" Type="http://schemas.openxmlformats.org/officeDocument/2006/relationships/slide" Target="slides/slide245.xml"/><Relationship Id="rId247" Type="http://schemas.openxmlformats.org/officeDocument/2006/relationships/slide" Target="slides/slide246.xml"/><Relationship Id="rId248" Type="http://schemas.openxmlformats.org/officeDocument/2006/relationships/slide" Target="slides/slide247.xml"/><Relationship Id="rId249" Type="http://schemas.openxmlformats.org/officeDocument/2006/relationships/slide" Target="slides/slide248.xml"/><Relationship Id="rId300" Type="http://schemas.openxmlformats.org/officeDocument/2006/relationships/slide" Target="slides/slide299.xml"/><Relationship Id="rId301" Type="http://schemas.openxmlformats.org/officeDocument/2006/relationships/slide" Target="slides/slide300.xml"/><Relationship Id="rId302" Type="http://schemas.openxmlformats.org/officeDocument/2006/relationships/slide" Target="slides/slide301.xml"/><Relationship Id="rId303" Type="http://schemas.openxmlformats.org/officeDocument/2006/relationships/slide" Target="slides/slide302.xml"/><Relationship Id="rId304" Type="http://schemas.openxmlformats.org/officeDocument/2006/relationships/slide" Target="slides/slide303.xml"/><Relationship Id="rId305" Type="http://schemas.openxmlformats.org/officeDocument/2006/relationships/slide" Target="slides/slide304.xml"/><Relationship Id="rId306" Type="http://schemas.openxmlformats.org/officeDocument/2006/relationships/slide" Target="slides/slide305.xml"/><Relationship Id="rId307" Type="http://schemas.openxmlformats.org/officeDocument/2006/relationships/slide" Target="slides/slide306.xml"/><Relationship Id="rId308" Type="http://schemas.openxmlformats.org/officeDocument/2006/relationships/slide" Target="slides/slide307.xml"/><Relationship Id="rId309" Type="http://schemas.openxmlformats.org/officeDocument/2006/relationships/slide" Target="slides/slide30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90" Type="http://schemas.openxmlformats.org/officeDocument/2006/relationships/slide" Target="slides/slide189.xml"/><Relationship Id="rId191" Type="http://schemas.openxmlformats.org/officeDocument/2006/relationships/slide" Target="slides/slide190.xml"/><Relationship Id="rId192" Type="http://schemas.openxmlformats.org/officeDocument/2006/relationships/slide" Target="slides/slide191.xml"/><Relationship Id="rId193" Type="http://schemas.openxmlformats.org/officeDocument/2006/relationships/slide" Target="slides/slide192.xml"/><Relationship Id="rId194" Type="http://schemas.openxmlformats.org/officeDocument/2006/relationships/slide" Target="slides/slide193.xml"/><Relationship Id="rId195" Type="http://schemas.openxmlformats.org/officeDocument/2006/relationships/slide" Target="slides/slide194.xml"/><Relationship Id="rId196" Type="http://schemas.openxmlformats.org/officeDocument/2006/relationships/slide" Target="slides/slide195.xml"/><Relationship Id="rId197" Type="http://schemas.openxmlformats.org/officeDocument/2006/relationships/slide" Target="slides/slide196.xml"/><Relationship Id="rId198" Type="http://schemas.openxmlformats.org/officeDocument/2006/relationships/slide" Target="slides/slide197.xml"/><Relationship Id="rId199" Type="http://schemas.openxmlformats.org/officeDocument/2006/relationships/slide" Target="slides/slide198.xml"/><Relationship Id="rId250" Type="http://schemas.openxmlformats.org/officeDocument/2006/relationships/slide" Target="slides/slide249.xml"/><Relationship Id="rId251" Type="http://schemas.openxmlformats.org/officeDocument/2006/relationships/slide" Target="slides/slide250.xml"/><Relationship Id="rId252" Type="http://schemas.openxmlformats.org/officeDocument/2006/relationships/slide" Target="slides/slide251.xml"/><Relationship Id="rId253" Type="http://schemas.openxmlformats.org/officeDocument/2006/relationships/slide" Target="slides/slide252.xml"/><Relationship Id="rId254" Type="http://schemas.openxmlformats.org/officeDocument/2006/relationships/slide" Target="slides/slide253.xml"/><Relationship Id="rId255" Type="http://schemas.openxmlformats.org/officeDocument/2006/relationships/slide" Target="slides/slide254.xml"/><Relationship Id="rId256" Type="http://schemas.openxmlformats.org/officeDocument/2006/relationships/slide" Target="slides/slide255.xml"/><Relationship Id="rId257" Type="http://schemas.openxmlformats.org/officeDocument/2006/relationships/slide" Target="slides/slide256.xml"/><Relationship Id="rId258" Type="http://schemas.openxmlformats.org/officeDocument/2006/relationships/slide" Target="slides/slide257.xml"/><Relationship Id="rId259" Type="http://schemas.openxmlformats.org/officeDocument/2006/relationships/slide" Target="slides/slide258.xml"/><Relationship Id="rId310" Type="http://schemas.openxmlformats.org/officeDocument/2006/relationships/slide" Target="slides/slide309.xml"/><Relationship Id="rId311" Type="http://schemas.openxmlformats.org/officeDocument/2006/relationships/slide" Target="slides/slide310.xml"/><Relationship Id="rId312" Type="http://schemas.openxmlformats.org/officeDocument/2006/relationships/slide" Target="slides/slide311.xml"/><Relationship Id="rId313" Type="http://schemas.openxmlformats.org/officeDocument/2006/relationships/slide" Target="slides/slide312.xml"/><Relationship Id="rId314" Type="http://schemas.openxmlformats.org/officeDocument/2006/relationships/slide" Target="slides/slide313.xml"/><Relationship Id="rId315" Type="http://schemas.openxmlformats.org/officeDocument/2006/relationships/slide" Target="slides/slide314.xml"/><Relationship Id="rId316" Type="http://schemas.openxmlformats.org/officeDocument/2006/relationships/slide" Target="slides/slide315.xml"/><Relationship Id="rId317" Type="http://schemas.openxmlformats.org/officeDocument/2006/relationships/slide" Target="slides/slide316.xml"/><Relationship Id="rId318" Type="http://schemas.openxmlformats.org/officeDocument/2006/relationships/slide" Target="slides/slide317.xml"/><Relationship Id="rId319" Type="http://schemas.openxmlformats.org/officeDocument/2006/relationships/slide" Target="slides/slide3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260" Type="http://schemas.openxmlformats.org/officeDocument/2006/relationships/slide" Target="slides/slide259.xml"/><Relationship Id="rId261" Type="http://schemas.openxmlformats.org/officeDocument/2006/relationships/slide" Target="slides/slide260.xml"/><Relationship Id="rId262" Type="http://schemas.openxmlformats.org/officeDocument/2006/relationships/slide" Target="slides/slide261.xml"/><Relationship Id="rId263" Type="http://schemas.openxmlformats.org/officeDocument/2006/relationships/slide" Target="slides/slide262.xml"/><Relationship Id="rId264" Type="http://schemas.openxmlformats.org/officeDocument/2006/relationships/slide" Target="slides/slide263.xml"/><Relationship Id="rId265" Type="http://schemas.openxmlformats.org/officeDocument/2006/relationships/slide" Target="slides/slide264.xml"/><Relationship Id="rId266" Type="http://schemas.openxmlformats.org/officeDocument/2006/relationships/slide" Target="slides/slide265.xml"/><Relationship Id="rId267" Type="http://schemas.openxmlformats.org/officeDocument/2006/relationships/slide" Target="slides/slide266.xml"/><Relationship Id="rId268" Type="http://schemas.openxmlformats.org/officeDocument/2006/relationships/slide" Target="slides/slide267.xml"/><Relationship Id="rId269" Type="http://schemas.openxmlformats.org/officeDocument/2006/relationships/slide" Target="slides/slide268.xml"/><Relationship Id="rId320" Type="http://schemas.openxmlformats.org/officeDocument/2006/relationships/slide" Target="slides/slide319.xml"/><Relationship Id="rId321" Type="http://schemas.openxmlformats.org/officeDocument/2006/relationships/slide" Target="slides/slide320.xml"/><Relationship Id="rId322" Type="http://schemas.openxmlformats.org/officeDocument/2006/relationships/slide" Target="slides/slide321.xml"/><Relationship Id="rId323" Type="http://schemas.openxmlformats.org/officeDocument/2006/relationships/slide" Target="slides/slide322.xml"/><Relationship Id="rId324" Type="http://schemas.openxmlformats.org/officeDocument/2006/relationships/slide" Target="slides/slide323.xml"/><Relationship Id="rId325" Type="http://schemas.openxmlformats.org/officeDocument/2006/relationships/slide" Target="slides/slide324.xml"/><Relationship Id="rId326" Type="http://schemas.openxmlformats.org/officeDocument/2006/relationships/slide" Target="slides/slide325.xml"/><Relationship Id="rId327" Type="http://schemas.openxmlformats.org/officeDocument/2006/relationships/slide" Target="slides/slide326.xml"/><Relationship Id="rId328" Type="http://schemas.openxmlformats.org/officeDocument/2006/relationships/slide" Target="slides/slide327.xml"/><Relationship Id="rId329" Type="http://schemas.openxmlformats.org/officeDocument/2006/relationships/slide" Target="slides/slide328.xml"/><Relationship Id="rId100" Type="http://schemas.openxmlformats.org/officeDocument/2006/relationships/slide" Target="slides/slide99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270" Type="http://schemas.openxmlformats.org/officeDocument/2006/relationships/slide" Target="slides/slide269.xml"/><Relationship Id="rId271" Type="http://schemas.openxmlformats.org/officeDocument/2006/relationships/slide" Target="slides/slide270.xml"/><Relationship Id="rId272" Type="http://schemas.openxmlformats.org/officeDocument/2006/relationships/slide" Target="slides/slide271.xml"/><Relationship Id="rId273" Type="http://schemas.openxmlformats.org/officeDocument/2006/relationships/slide" Target="slides/slide272.xml"/><Relationship Id="rId274" Type="http://schemas.openxmlformats.org/officeDocument/2006/relationships/slide" Target="slides/slide273.xml"/><Relationship Id="rId275" Type="http://schemas.openxmlformats.org/officeDocument/2006/relationships/slide" Target="slides/slide274.xml"/><Relationship Id="rId276" Type="http://schemas.openxmlformats.org/officeDocument/2006/relationships/slide" Target="slides/slide275.xml"/><Relationship Id="rId277" Type="http://schemas.openxmlformats.org/officeDocument/2006/relationships/slide" Target="slides/slide276.xml"/><Relationship Id="rId278" Type="http://schemas.openxmlformats.org/officeDocument/2006/relationships/slide" Target="slides/slide277.xml"/><Relationship Id="rId279" Type="http://schemas.openxmlformats.org/officeDocument/2006/relationships/slide" Target="slides/slide278.xml"/><Relationship Id="rId330" Type="http://schemas.openxmlformats.org/officeDocument/2006/relationships/slide" Target="slides/slide329.xml"/><Relationship Id="rId331" Type="http://schemas.openxmlformats.org/officeDocument/2006/relationships/slide" Target="slides/slide330.xml"/><Relationship Id="rId332" Type="http://schemas.openxmlformats.org/officeDocument/2006/relationships/slide" Target="slides/slide331.xml"/><Relationship Id="rId333" Type="http://schemas.openxmlformats.org/officeDocument/2006/relationships/slide" Target="slides/slide332.xml"/><Relationship Id="rId334" Type="http://schemas.openxmlformats.org/officeDocument/2006/relationships/slide" Target="slides/slide333.xml"/><Relationship Id="rId335" Type="http://schemas.openxmlformats.org/officeDocument/2006/relationships/slide" Target="slides/slide334.xml"/><Relationship Id="rId336" Type="http://schemas.openxmlformats.org/officeDocument/2006/relationships/slide" Target="slides/slide335.xml"/><Relationship Id="rId337" Type="http://schemas.openxmlformats.org/officeDocument/2006/relationships/slide" Target="slides/slide336.xml"/><Relationship Id="rId338" Type="http://schemas.openxmlformats.org/officeDocument/2006/relationships/slide" Target="slides/slide337.xml"/><Relationship Id="rId339" Type="http://schemas.openxmlformats.org/officeDocument/2006/relationships/slide" Target="slides/slide33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280" Type="http://schemas.openxmlformats.org/officeDocument/2006/relationships/slide" Target="slides/slide279.xml"/><Relationship Id="rId281" Type="http://schemas.openxmlformats.org/officeDocument/2006/relationships/slide" Target="slides/slide280.xml"/><Relationship Id="rId282" Type="http://schemas.openxmlformats.org/officeDocument/2006/relationships/slide" Target="slides/slide281.xml"/><Relationship Id="rId283" Type="http://schemas.openxmlformats.org/officeDocument/2006/relationships/slide" Target="slides/slide282.xml"/><Relationship Id="rId284" Type="http://schemas.openxmlformats.org/officeDocument/2006/relationships/slide" Target="slides/slide283.xml"/><Relationship Id="rId285" Type="http://schemas.openxmlformats.org/officeDocument/2006/relationships/slide" Target="slides/slide284.xml"/><Relationship Id="rId286" Type="http://schemas.openxmlformats.org/officeDocument/2006/relationships/slide" Target="slides/slide285.xml"/><Relationship Id="rId287" Type="http://schemas.openxmlformats.org/officeDocument/2006/relationships/slide" Target="slides/slide286.xml"/><Relationship Id="rId288" Type="http://schemas.openxmlformats.org/officeDocument/2006/relationships/slide" Target="slides/slide287.xml"/><Relationship Id="rId289" Type="http://schemas.openxmlformats.org/officeDocument/2006/relationships/slide" Target="slides/slide288.xml"/><Relationship Id="rId340" Type="http://schemas.openxmlformats.org/officeDocument/2006/relationships/slide" Target="slides/slide339.xml"/><Relationship Id="rId341" Type="http://schemas.openxmlformats.org/officeDocument/2006/relationships/slide" Target="slides/slide340.xml"/><Relationship Id="rId342" Type="http://schemas.openxmlformats.org/officeDocument/2006/relationships/slide" Target="slides/slide341.xml"/><Relationship Id="rId343" Type="http://schemas.openxmlformats.org/officeDocument/2006/relationships/slide" Target="slides/slide342.xml"/><Relationship Id="rId344" Type="http://schemas.openxmlformats.org/officeDocument/2006/relationships/slide" Target="slides/slide343.xml"/><Relationship Id="rId345" Type="http://schemas.openxmlformats.org/officeDocument/2006/relationships/slide" Target="slides/slide344.xml"/><Relationship Id="rId346" Type="http://schemas.openxmlformats.org/officeDocument/2006/relationships/slide" Target="slides/slide345.xml"/><Relationship Id="rId347" Type="http://schemas.openxmlformats.org/officeDocument/2006/relationships/slide" Target="slides/slide346.xml"/><Relationship Id="rId348" Type="http://schemas.openxmlformats.org/officeDocument/2006/relationships/slide" Target="slides/slide347.xml"/><Relationship Id="rId349" Type="http://schemas.openxmlformats.org/officeDocument/2006/relationships/slide" Target="slides/slide348.xml"/><Relationship Id="rId400" Type="http://schemas.openxmlformats.org/officeDocument/2006/relationships/slide" Target="slides/slide399.xml"/><Relationship Id="rId401" Type="http://schemas.openxmlformats.org/officeDocument/2006/relationships/slide" Target="slides/slide400.xml"/><Relationship Id="rId402" Type="http://schemas.openxmlformats.org/officeDocument/2006/relationships/slide" Target="slides/slide401.xml"/><Relationship Id="rId403" Type="http://schemas.openxmlformats.org/officeDocument/2006/relationships/slide" Target="slides/slide402.xml"/><Relationship Id="rId404" Type="http://schemas.openxmlformats.org/officeDocument/2006/relationships/slide" Target="slides/slide403.xml"/><Relationship Id="rId405" Type="http://schemas.openxmlformats.org/officeDocument/2006/relationships/slide" Target="slides/slide404.xml"/><Relationship Id="rId406" Type="http://schemas.openxmlformats.org/officeDocument/2006/relationships/slide" Target="slides/slide405.xml"/><Relationship Id="rId407" Type="http://schemas.openxmlformats.org/officeDocument/2006/relationships/slide" Target="slides/slide406.xml"/><Relationship Id="rId408" Type="http://schemas.openxmlformats.org/officeDocument/2006/relationships/slide" Target="slides/slide407.xml"/><Relationship Id="rId409" Type="http://schemas.openxmlformats.org/officeDocument/2006/relationships/slide" Target="slides/slide40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290" Type="http://schemas.openxmlformats.org/officeDocument/2006/relationships/slide" Target="slides/slide289.xml"/><Relationship Id="rId291" Type="http://schemas.openxmlformats.org/officeDocument/2006/relationships/slide" Target="slides/slide290.xml"/><Relationship Id="rId292" Type="http://schemas.openxmlformats.org/officeDocument/2006/relationships/slide" Target="slides/slide291.xml"/><Relationship Id="rId293" Type="http://schemas.openxmlformats.org/officeDocument/2006/relationships/slide" Target="slides/slide292.xml"/><Relationship Id="rId294" Type="http://schemas.openxmlformats.org/officeDocument/2006/relationships/slide" Target="slides/slide293.xml"/><Relationship Id="rId295" Type="http://schemas.openxmlformats.org/officeDocument/2006/relationships/slide" Target="slides/slide294.xml"/><Relationship Id="rId296" Type="http://schemas.openxmlformats.org/officeDocument/2006/relationships/slide" Target="slides/slide295.xml"/><Relationship Id="rId297" Type="http://schemas.openxmlformats.org/officeDocument/2006/relationships/slide" Target="slides/slide296.xml"/><Relationship Id="rId298" Type="http://schemas.openxmlformats.org/officeDocument/2006/relationships/slide" Target="slides/slide297.xml"/><Relationship Id="rId299" Type="http://schemas.openxmlformats.org/officeDocument/2006/relationships/slide" Target="slides/slide298.xml"/><Relationship Id="rId350" Type="http://schemas.openxmlformats.org/officeDocument/2006/relationships/slide" Target="slides/slide349.xml"/><Relationship Id="rId351" Type="http://schemas.openxmlformats.org/officeDocument/2006/relationships/slide" Target="slides/slide350.xml"/><Relationship Id="rId352" Type="http://schemas.openxmlformats.org/officeDocument/2006/relationships/slide" Target="slides/slide351.xml"/><Relationship Id="rId353" Type="http://schemas.openxmlformats.org/officeDocument/2006/relationships/slide" Target="slides/slide352.xml"/><Relationship Id="rId354" Type="http://schemas.openxmlformats.org/officeDocument/2006/relationships/slide" Target="slides/slide353.xml"/><Relationship Id="rId355" Type="http://schemas.openxmlformats.org/officeDocument/2006/relationships/slide" Target="slides/slide354.xml"/><Relationship Id="rId356" Type="http://schemas.openxmlformats.org/officeDocument/2006/relationships/slide" Target="slides/slide355.xml"/><Relationship Id="rId357" Type="http://schemas.openxmlformats.org/officeDocument/2006/relationships/slide" Target="slides/slide356.xml"/><Relationship Id="rId358" Type="http://schemas.openxmlformats.org/officeDocument/2006/relationships/slide" Target="slides/slide357.xml"/><Relationship Id="rId359" Type="http://schemas.openxmlformats.org/officeDocument/2006/relationships/slide" Target="slides/slide358.xml"/><Relationship Id="rId410" Type="http://schemas.openxmlformats.org/officeDocument/2006/relationships/slide" Target="slides/slide409.xml"/><Relationship Id="rId411" Type="http://schemas.openxmlformats.org/officeDocument/2006/relationships/slide" Target="slides/slide410.xml"/><Relationship Id="rId412" Type="http://schemas.openxmlformats.org/officeDocument/2006/relationships/slide" Target="slides/slide411.xml"/><Relationship Id="rId413" Type="http://schemas.openxmlformats.org/officeDocument/2006/relationships/slide" Target="slides/slide412.xml"/><Relationship Id="rId414" Type="http://schemas.openxmlformats.org/officeDocument/2006/relationships/slide" Target="slides/slide413.xml"/><Relationship Id="rId415" Type="http://schemas.openxmlformats.org/officeDocument/2006/relationships/slide" Target="slides/slide414.xml"/><Relationship Id="rId416" Type="http://schemas.openxmlformats.org/officeDocument/2006/relationships/slide" Target="slides/slide415.xml"/><Relationship Id="rId417" Type="http://schemas.openxmlformats.org/officeDocument/2006/relationships/slide" Target="slides/slide416.xml"/><Relationship Id="rId418" Type="http://schemas.openxmlformats.org/officeDocument/2006/relationships/slide" Target="slides/slide417.xml"/><Relationship Id="rId419" Type="http://schemas.openxmlformats.org/officeDocument/2006/relationships/slide" Target="slides/slide41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slide" Target="slides/slide131.xml"/><Relationship Id="rId133" Type="http://schemas.openxmlformats.org/officeDocument/2006/relationships/slide" Target="slides/slide132.xml"/><Relationship Id="rId134" Type="http://schemas.openxmlformats.org/officeDocument/2006/relationships/slide" Target="slides/slide133.xml"/><Relationship Id="rId135" Type="http://schemas.openxmlformats.org/officeDocument/2006/relationships/slide" Target="slides/slide134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36" Type="http://schemas.openxmlformats.org/officeDocument/2006/relationships/slide" Target="slides/slide135.xml"/><Relationship Id="rId137" Type="http://schemas.openxmlformats.org/officeDocument/2006/relationships/slide" Target="slides/slide136.xml"/><Relationship Id="rId138" Type="http://schemas.openxmlformats.org/officeDocument/2006/relationships/slide" Target="slides/slide137.xml"/><Relationship Id="rId139" Type="http://schemas.openxmlformats.org/officeDocument/2006/relationships/slide" Target="slides/slide138.xml"/><Relationship Id="rId360" Type="http://schemas.openxmlformats.org/officeDocument/2006/relationships/slide" Target="slides/slide359.xml"/><Relationship Id="rId361" Type="http://schemas.openxmlformats.org/officeDocument/2006/relationships/slide" Target="slides/slide360.xml"/><Relationship Id="rId362" Type="http://schemas.openxmlformats.org/officeDocument/2006/relationships/slide" Target="slides/slide361.xml"/><Relationship Id="rId363" Type="http://schemas.openxmlformats.org/officeDocument/2006/relationships/slide" Target="slides/slide362.xml"/><Relationship Id="rId364" Type="http://schemas.openxmlformats.org/officeDocument/2006/relationships/slide" Target="slides/slide363.xml"/><Relationship Id="rId365" Type="http://schemas.openxmlformats.org/officeDocument/2006/relationships/slide" Target="slides/slide364.xml"/><Relationship Id="rId366" Type="http://schemas.openxmlformats.org/officeDocument/2006/relationships/slide" Target="slides/slide365.xml"/><Relationship Id="rId367" Type="http://schemas.openxmlformats.org/officeDocument/2006/relationships/slide" Target="slides/slide366.xml"/><Relationship Id="rId368" Type="http://schemas.openxmlformats.org/officeDocument/2006/relationships/slide" Target="slides/slide367.xml"/><Relationship Id="rId369" Type="http://schemas.openxmlformats.org/officeDocument/2006/relationships/slide" Target="slides/slide368.xml"/><Relationship Id="rId420" Type="http://schemas.openxmlformats.org/officeDocument/2006/relationships/slide" Target="slides/slide419.xml"/><Relationship Id="rId421" Type="http://schemas.openxmlformats.org/officeDocument/2006/relationships/slide" Target="slides/slide420.xml"/><Relationship Id="rId422" Type="http://schemas.openxmlformats.org/officeDocument/2006/relationships/slide" Target="slides/slide421.xml"/><Relationship Id="rId423" Type="http://schemas.openxmlformats.org/officeDocument/2006/relationships/printerSettings" Target="printerSettings/printerSettings1.bin"/><Relationship Id="rId424" Type="http://schemas.openxmlformats.org/officeDocument/2006/relationships/presProps" Target="presProps.xml"/><Relationship Id="rId425" Type="http://schemas.openxmlformats.org/officeDocument/2006/relationships/viewProps" Target="viewProps.xml"/><Relationship Id="rId426" Type="http://schemas.openxmlformats.org/officeDocument/2006/relationships/theme" Target="theme/theme1.xml"/><Relationship Id="rId427" Type="http://schemas.openxmlformats.org/officeDocument/2006/relationships/tableStyles" Target="tableStyles.xml"/><Relationship Id="rId140" Type="http://schemas.openxmlformats.org/officeDocument/2006/relationships/slide" Target="slides/slide139.xml"/><Relationship Id="rId141" Type="http://schemas.openxmlformats.org/officeDocument/2006/relationships/slide" Target="slides/slide140.xml"/><Relationship Id="rId142" Type="http://schemas.openxmlformats.org/officeDocument/2006/relationships/slide" Target="slides/slide141.xml"/><Relationship Id="rId143" Type="http://schemas.openxmlformats.org/officeDocument/2006/relationships/slide" Target="slides/slide142.xml"/><Relationship Id="rId144" Type="http://schemas.openxmlformats.org/officeDocument/2006/relationships/slide" Target="slides/slide143.xml"/><Relationship Id="rId145" Type="http://schemas.openxmlformats.org/officeDocument/2006/relationships/slide" Target="slides/slide144.xml"/><Relationship Id="rId146" Type="http://schemas.openxmlformats.org/officeDocument/2006/relationships/slide" Target="slides/slide145.xml"/><Relationship Id="rId147" Type="http://schemas.openxmlformats.org/officeDocument/2006/relationships/slide" Target="slides/slide146.xml"/><Relationship Id="rId148" Type="http://schemas.openxmlformats.org/officeDocument/2006/relationships/slide" Target="slides/slide147.xml"/><Relationship Id="rId149" Type="http://schemas.openxmlformats.org/officeDocument/2006/relationships/slide" Target="slides/slide148.xml"/><Relationship Id="rId200" Type="http://schemas.openxmlformats.org/officeDocument/2006/relationships/slide" Target="slides/slide199.xml"/><Relationship Id="rId201" Type="http://schemas.openxmlformats.org/officeDocument/2006/relationships/slide" Target="slides/slide200.xml"/><Relationship Id="rId202" Type="http://schemas.openxmlformats.org/officeDocument/2006/relationships/slide" Target="slides/slide201.xml"/><Relationship Id="rId203" Type="http://schemas.openxmlformats.org/officeDocument/2006/relationships/slide" Target="slides/slide202.xml"/><Relationship Id="rId204" Type="http://schemas.openxmlformats.org/officeDocument/2006/relationships/slide" Target="slides/slide203.xml"/><Relationship Id="rId205" Type="http://schemas.openxmlformats.org/officeDocument/2006/relationships/slide" Target="slides/slide204.xml"/><Relationship Id="rId206" Type="http://schemas.openxmlformats.org/officeDocument/2006/relationships/slide" Target="slides/slide205.xml"/><Relationship Id="rId207" Type="http://schemas.openxmlformats.org/officeDocument/2006/relationships/slide" Target="slides/slide206.xml"/><Relationship Id="rId208" Type="http://schemas.openxmlformats.org/officeDocument/2006/relationships/slide" Target="slides/slide207.xml"/><Relationship Id="rId209" Type="http://schemas.openxmlformats.org/officeDocument/2006/relationships/slide" Target="slides/slide208.xml"/><Relationship Id="rId370" Type="http://schemas.openxmlformats.org/officeDocument/2006/relationships/slide" Target="slides/slide369.xml"/><Relationship Id="rId371" Type="http://schemas.openxmlformats.org/officeDocument/2006/relationships/slide" Target="slides/slide370.xml"/><Relationship Id="rId372" Type="http://schemas.openxmlformats.org/officeDocument/2006/relationships/slide" Target="slides/slide371.xml"/><Relationship Id="rId373" Type="http://schemas.openxmlformats.org/officeDocument/2006/relationships/slide" Target="slides/slide372.xml"/><Relationship Id="rId374" Type="http://schemas.openxmlformats.org/officeDocument/2006/relationships/slide" Target="slides/slide373.xml"/><Relationship Id="rId375" Type="http://schemas.openxmlformats.org/officeDocument/2006/relationships/slide" Target="slides/slide374.xml"/><Relationship Id="rId376" Type="http://schemas.openxmlformats.org/officeDocument/2006/relationships/slide" Target="slides/slide375.xml"/><Relationship Id="rId377" Type="http://schemas.openxmlformats.org/officeDocument/2006/relationships/slide" Target="slides/slide376.xml"/><Relationship Id="rId378" Type="http://schemas.openxmlformats.org/officeDocument/2006/relationships/slide" Target="slides/slide377.xml"/><Relationship Id="rId379" Type="http://schemas.openxmlformats.org/officeDocument/2006/relationships/slide" Target="slides/slide378.xml"/><Relationship Id="rId150" Type="http://schemas.openxmlformats.org/officeDocument/2006/relationships/slide" Target="slides/slide149.xml"/><Relationship Id="rId151" Type="http://schemas.openxmlformats.org/officeDocument/2006/relationships/slide" Target="slides/slide150.xml"/><Relationship Id="rId152" Type="http://schemas.openxmlformats.org/officeDocument/2006/relationships/slide" Target="slides/slide151.xml"/><Relationship Id="rId153" Type="http://schemas.openxmlformats.org/officeDocument/2006/relationships/slide" Target="slides/slide152.xml"/><Relationship Id="rId154" Type="http://schemas.openxmlformats.org/officeDocument/2006/relationships/slide" Target="slides/slide153.xml"/><Relationship Id="rId155" Type="http://schemas.openxmlformats.org/officeDocument/2006/relationships/slide" Target="slides/slide154.xml"/><Relationship Id="rId156" Type="http://schemas.openxmlformats.org/officeDocument/2006/relationships/slide" Target="slides/slide155.xml"/><Relationship Id="rId157" Type="http://schemas.openxmlformats.org/officeDocument/2006/relationships/slide" Target="slides/slide156.xml"/><Relationship Id="rId158" Type="http://schemas.openxmlformats.org/officeDocument/2006/relationships/slide" Target="slides/slide157.xml"/><Relationship Id="rId159" Type="http://schemas.openxmlformats.org/officeDocument/2006/relationships/slide" Target="slides/slide158.xml"/><Relationship Id="rId210" Type="http://schemas.openxmlformats.org/officeDocument/2006/relationships/slide" Target="slides/slide209.xml"/><Relationship Id="rId211" Type="http://schemas.openxmlformats.org/officeDocument/2006/relationships/slide" Target="slides/slide210.xml"/><Relationship Id="rId212" Type="http://schemas.openxmlformats.org/officeDocument/2006/relationships/slide" Target="slides/slide211.xml"/><Relationship Id="rId213" Type="http://schemas.openxmlformats.org/officeDocument/2006/relationships/slide" Target="slides/slide212.xml"/><Relationship Id="rId214" Type="http://schemas.openxmlformats.org/officeDocument/2006/relationships/slide" Target="slides/slide213.xml"/><Relationship Id="rId215" Type="http://schemas.openxmlformats.org/officeDocument/2006/relationships/slide" Target="slides/slide214.xml"/><Relationship Id="rId216" Type="http://schemas.openxmlformats.org/officeDocument/2006/relationships/slide" Target="slides/slide215.xml"/><Relationship Id="rId217" Type="http://schemas.openxmlformats.org/officeDocument/2006/relationships/slide" Target="slides/slide216.xml"/><Relationship Id="rId218" Type="http://schemas.openxmlformats.org/officeDocument/2006/relationships/slide" Target="slides/slide217.xml"/><Relationship Id="rId219" Type="http://schemas.openxmlformats.org/officeDocument/2006/relationships/slide" Target="slides/slide218.xml"/><Relationship Id="rId380" Type="http://schemas.openxmlformats.org/officeDocument/2006/relationships/slide" Target="slides/slide379.xml"/><Relationship Id="rId381" Type="http://schemas.openxmlformats.org/officeDocument/2006/relationships/slide" Target="slides/slide380.xml"/><Relationship Id="rId382" Type="http://schemas.openxmlformats.org/officeDocument/2006/relationships/slide" Target="slides/slide381.xml"/><Relationship Id="rId383" Type="http://schemas.openxmlformats.org/officeDocument/2006/relationships/slide" Target="slides/slide382.xml"/><Relationship Id="rId384" Type="http://schemas.openxmlformats.org/officeDocument/2006/relationships/slide" Target="slides/slide383.xml"/><Relationship Id="rId385" Type="http://schemas.openxmlformats.org/officeDocument/2006/relationships/slide" Target="slides/slide384.xml"/><Relationship Id="rId386" Type="http://schemas.openxmlformats.org/officeDocument/2006/relationships/slide" Target="slides/slide385.xml"/><Relationship Id="rId387" Type="http://schemas.openxmlformats.org/officeDocument/2006/relationships/slide" Target="slides/slide386.xml"/><Relationship Id="rId388" Type="http://schemas.openxmlformats.org/officeDocument/2006/relationships/slide" Target="slides/slide387.xml"/><Relationship Id="rId389" Type="http://schemas.openxmlformats.org/officeDocument/2006/relationships/slide" Target="slides/slide38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60" Type="http://schemas.openxmlformats.org/officeDocument/2006/relationships/slide" Target="slides/slide159.xml"/><Relationship Id="rId161" Type="http://schemas.openxmlformats.org/officeDocument/2006/relationships/slide" Target="slides/slide160.xml"/><Relationship Id="rId162" Type="http://schemas.openxmlformats.org/officeDocument/2006/relationships/slide" Target="slides/slide161.xml"/><Relationship Id="rId163" Type="http://schemas.openxmlformats.org/officeDocument/2006/relationships/slide" Target="slides/slide162.xml"/><Relationship Id="rId164" Type="http://schemas.openxmlformats.org/officeDocument/2006/relationships/slide" Target="slides/slide163.xml"/><Relationship Id="rId165" Type="http://schemas.openxmlformats.org/officeDocument/2006/relationships/slide" Target="slides/slide164.xml"/><Relationship Id="rId166" Type="http://schemas.openxmlformats.org/officeDocument/2006/relationships/slide" Target="slides/slide165.xml"/><Relationship Id="rId167" Type="http://schemas.openxmlformats.org/officeDocument/2006/relationships/slide" Target="slides/slide166.xml"/><Relationship Id="rId168" Type="http://schemas.openxmlformats.org/officeDocument/2006/relationships/slide" Target="slides/slide167.xml"/><Relationship Id="rId169" Type="http://schemas.openxmlformats.org/officeDocument/2006/relationships/slide" Target="slides/slide168.xml"/><Relationship Id="rId220" Type="http://schemas.openxmlformats.org/officeDocument/2006/relationships/slide" Target="slides/slide219.xml"/><Relationship Id="rId221" Type="http://schemas.openxmlformats.org/officeDocument/2006/relationships/slide" Target="slides/slide220.xml"/><Relationship Id="rId222" Type="http://schemas.openxmlformats.org/officeDocument/2006/relationships/slide" Target="slides/slide221.xml"/><Relationship Id="rId223" Type="http://schemas.openxmlformats.org/officeDocument/2006/relationships/slide" Target="slides/slide222.xml"/><Relationship Id="rId224" Type="http://schemas.openxmlformats.org/officeDocument/2006/relationships/slide" Target="slides/slide223.xml"/><Relationship Id="rId225" Type="http://schemas.openxmlformats.org/officeDocument/2006/relationships/slide" Target="slides/slide224.xml"/><Relationship Id="rId226" Type="http://schemas.openxmlformats.org/officeDocument/2006/relationships/slide" Target="slides/slide225.xml"/><Relationship Id="rId227" Type="http://schemas.openxmlformats.org/officeDocument/2006/relationships/slide" Target="slides/slide226.xml"/><Relationship Id="rId228" Type="http://schemas.openxmlformats.org/officeDocument/2006/relationships/slide" Target="slides/slide227.xml"/><Relationship Id="rId229" Type="http://schemas.openxmlformats.org/officeDocument/2006/relationships/slide" Target="slides/slide228.xml"/><Relationship Id="rId390" Type="http://schemas.openxmlformats.org/officeDocument/2006/relationships/slide" Target="slides/slide389.xml"/><Relationship Id="rId391" Type="http://schemas.openxmlformats.org/officeDocument/2006/relationships/slide" Target="slides/slide390.xml"/><Relationship Id="rId392" Type="http://schemas.openxmlformats.org/officeDocument/2006/relationships/slide" Target="slides/slide391.xml"/><Relationship Id="rId393" Type="http://schemas.openxmlformats.org/officeDocument/2006/relationships/slide" Target="slides/slide392.xml"/><Relationship Id="rId394" Type="http://schemas.openxmlformats.org/officeDocument/2006/relationships/slide" Target="slides/slide393.xml"/><Relationship Id="rId395" Type="http://schemas.openxmlformats.org/officeDocument/2006/relationships/slide" Target="slides/slide394.xml"/><Relationship Id="rId396" Type="http://schemas.openxmlformats.org/officeDocument/2006/relationships/slide" Target="slides/slide395.xml"/><Relationship Id="rId397" Type="http://schemas.openxmlformats.org/officeDocument/2006/relationships/slide" Target="slides/slide396.xml"/><Relationship Id="rId398" Type="http://schemas.openxmlformats.org/officeDocument/2006/relationships/slide" Target="slides/slide397.xml"/><Relationship Id="rId399" Type="http://schemas.openxmlformats.org/officeDocument/2006/relationships/slide" Target="slides/slide39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500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02B8-F5BE-4809-AEB4-C928714D8DFC}" type="datetimeFigureOut">
              <a:rPr lang="en-US" smtClean="0"/>
              <a:t>5/3/16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2A57B-B88F-4339-96A3-5B1EE75442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med" advClick="0" advTm="500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Dual credit objectives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 advClick="0" advTm="101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basic parts of a plant are: _____, _____, _____,and_____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488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_provides all three essential elements.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2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fertilizer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728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Compounds that occur naturally are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43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Hormones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430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Chemists synthesize modifiers of plant development, either naturally occurring or commercially synthesized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485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Growth Regulators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995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hormones that both promote and inhibit plant growth.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4243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Auxins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229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concentration of </a:t>
            </a:r>
            <a:r>
              <a:rPr lang="en-US" dirty="0" err="1" smtClean="0"/>
              <a:t>auxin</a:t>
            </a:r>
            <a:r>
              <a:rPr lang="en-US" dirty="0" smtClean="0"/>
              <a:t> in the apex that can inhibit the growth of buds and shoots beneath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0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Apical Dominance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1903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Roots</a:t>
            </a:r>
          </a:p>
          <a:p>
            <a:r>
              <a:rPr lang="en-US" dirty="0" smtClean="0"/>
              <a:t>Stems</a:t>
            </a:r>
          </a:p>
          <a:p>
            <a:r>
              <a:rPr lang="en-US" dirty="0" smtClean="0"/>
              <a:t>Leaves</a:t>
            </a:r>
          </a:p>
          <a:p>
            <a:r>
              <a:rPr lang="en-US" dirty="0" smtClean="0"/>
              <a:t>Flowers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465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fruit-set without pollination. It is accomplished by the application of </a:t>
            </a:r>
            <a:r>
              <a:rPr lang="en-US" dirty="0" err="1" smtClean="0"/>
              <a:t>auxins</a:t>
            </a:r>
            <a:r>
              <a:rPr lang="en-US" dirty="0" smtClean="0"/>
              <a:t> or gibberellins.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2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Parthenocarpy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043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naturally occurring growing inhibitor that counters the effects of gibberellins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835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Abscisic</a:t>
            </a:r>
            <a:r>
              <a:rPr lang="en-US" dirty="0" smtClean="0"/>
              <a:t> Acid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148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influences geotropism, leaf abscission, and the ripening of fruit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132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Ethylene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527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group of synthetic compounds that have a dwarfing effect on plant growth.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01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Anti-Gibberellins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organisms duplicate themselves, it is known 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2885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Reproductio</a:t>
            </a:r>
            <a:r>
              <a:rPr lang="en-US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86080259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a network of roots that reach our horizontally and vertically through the soil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47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reproduction is deliberately controlled and manipulated, it is called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31828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Propagation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9541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reproduction of plants through the formation of seeds is called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7829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Sexual Reproduction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45358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cell formed through sexual reproduction that has two sets of chromosomes is known 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95600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Zygote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21557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gamate</a:t>
            </a:r>
            <a:r>
              <a:rPr lang="en-US" dirty="0"/>
              <a:t> with one set of chromosomes 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58230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Haploid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0303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Propagation is </a:t>
            </a:r>
            <a:r>
              <a:rPr lang="en-US" dirty="0"/>
              <a:t>a vegetative process that eliminates genetic variation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5070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Asexual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72357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Fiberouse</a:t>
            </a:r>
            <a:r>
              <a:rPr lang="en-US" dirty="0" smtClean="0"/>
              <a:t> Roots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8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sequence of cell divisions that reduces the number of chromosomes in a cell by half.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778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Meiosis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4247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</a:t>
            </a:r>
            <a:r>
              <a:rPr lang="en-US" dirty="0"/>
              <a:t>the normal division of cell nuclei that occurs as plants grow, involving not reduction and recombination of chromosomes.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4184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Mitosis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13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completes the division of the nonnuclear remainder of the cell’s contents and the formation of a new cell wall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5289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Cytokinesis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1655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breaking of a seed coat otherwise impervious to water to permit water uptake by the embryo 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09239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Scarification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11435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exposure of seeds to low temperatures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8959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0939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from stems in some plants and may be </a:t>
            </a:r>
            <a:r>
              <a:rPr lang="en-US" dirty="0" err="1" smtClean="0"/>
              <a:t>vegetatively</a:t>
            </a:r>
            <a:r>
              <a:rPr lang="en-US" dirty="0" smtClean="0"/>
              <a:t> propagated.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2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Taking </a:t>
            </a:r>
            <a:r>
              <a:rPr lang="en-US" dirty="0"/>
              <a:t>segments of roots, leaves or stems and placing them under appropriate conditions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31673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6030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aerial shoots that take root after coming into contact with the soil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1256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Stolons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04151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production of a seed without meiosis and fertilization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3788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Apomictic </a:t>
            </a:r>
            <a:r>
              <a:rPr lang="en-US" dirty="0" err="1" smtClean="0"/>
              <a:t>Embyo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2821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buds of one plant are implanted into the stem of another compatible species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45273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96064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small sections of </a:t>
            </a:r>
            <a:r>
              <a:rPr lang="en-US" dirty="0" err="1"/>
              <a:t>meristematic</a:t>
            </a:r>
            <a:r>
              <a:rPr lang="en-US" dirty="0"/>
              <a:t> shoot tissue or callus tissue to grow a new plant under carefully controlled environmental conditions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67999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Tissue 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0386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Adventicious</a:t>
            </a:r>
            <a:r>
              <a:rPr lang="en-US" dirty="0" smtClean="0"/>
              <a:t> Roots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83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plants that produce new shoots from adventitious buds that develop on roots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1680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Sucker shoots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8177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crown of a plant is divided once it enlarges to allow each root-shoot to develop into a new plant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20635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Crown Division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41133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roots develop on a stem that is still attached to the parent plant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2927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Layering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89272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upper portion of one plant can be joined with the lower portion of a different plant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23145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Grafting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5505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stems that grow along the ground and form new plants at one or more of their nodes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9297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1329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green pigment in leaves that allows them to use energy in light to convert carbon dioxide and water into food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75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organs formed as part of a root system that is easily collected </a:t>
            </a:r>
            <a:r>
              <a:rPr lang="en-US" dirty="0" smtClean="0"/>
              <a:t>and </a:t>
            </a:r>
            <a:r>
              <a:rPr lang="en-US" dirty="0"/>
              <a:t>separated by propagators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160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11002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external appearance of a plant is called the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08396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Phenotype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0365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genetic composition of a plant is called the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8516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Genotype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94298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Bodies </a:t>
            </a:r>
            <a:r>
              <a:rPr lang="en-US" dirty="0"/>
              <a:t>within the nucleus of the cell that are composed of DNA and proteins.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6208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Chromosomes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36841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 when inbred plant species are crossed and the hybrid generation may have qualities superior to those of either parent.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26557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Hybrid Vigor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28668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Chlorophyll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37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seedlings that retain their undisturbed root system within a core of media.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0874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Plugs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81389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Means </a:t>
            </a:r>
            <a:r>
              <a:rPr lang="en-US" dirty="0"/>
              <a:t>the gradual adaptation of plants to environmental conditions more stressful than </a:t>
            </a:r>
            <a:r>
              <a:rPr lang="en-US" dirty="0" smtClean="0"/>
              <a:t>their </a:t>
            </a:r>
            <a:r>
              <a:rPr lang="en-US" dirty="0"/>
              <a:t>present ones.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30108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Hardening 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0498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four methods of budding.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15820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T-budding</a:t>
            </a:r>
            <a:br>
              <a:rPr lang="en-US" dirty="0"/>
            </a:br>
            <a:r>
              <a:rPr lang="en-US" dirty="0"/>
              <a:t>2. Patch-budding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I-budding</a:t>
            </a:r>
            <a:br>
              <a:rPr lang="en-US" dirty="0"/>
            </a:br>
            <a:r>
              <a:rPr lang="en-US" dirty="0"/>
              <a:t>4. Chip budding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58729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five methods of layering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67889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simple </a:t>
            </a:r>
            <a:r>
              <a:rPr lang="en-US" dirty="0" smtClean="0"/>
              <a:t>layering</a:t>
            </a:r>
          </a:p>
          <a:p>
            <a:r>
              <a:rPr lang="en-US" dirty="0" smtClean="0"/>
              <a:t> </a:t>
            </a:r>
            <a:r>
              <a:rPr lang="en-US" dirty="0"/>
              <a:t>2. tip layering</a:t>
            </a:r>
            <a:br>
              <a:rPr lang="en-US" dirty="0"/>
            </a:br>
            <a:r>
              <a:rPr lang="en-US" dirty="0"/>
              <a:t>3. mound layering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. air layering </a:t>
            </a:r>
          </a:p>
          <a:p>
            <a:r>
              <a:rPr lang="en-US" dirty="0"/>
              <a:t>5. serpentine layering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3067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Plant </a:t>
            </a:r>
            <a:r>
              <a:rPr lang="en-US" dirty="0"/>
              <a:t>has the injurious agent active within it.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3519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47059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by which plants use energy in light to convert carbon dioxide and water into food and oxygen.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58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plant has the agent active on its surface.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2613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5393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organism </a:t>
            </a:r>
            <a:r>
              <a:rPr lang="en-US" dirty="0" smtClean="0"/>
              <a:t> not capable </a:t>
            </a:r>
            <a:r>
              <a:rPr lang="en-US" dirty="0"/>
              <a:t>of manufacturing its own food.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1419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37409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ability for eggs to develop even though they have not been fertilized is termed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680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parthenogenesis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66628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changes in insect form as they grow are termed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6143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metamorphosis.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10915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four basic stage of metamorphosis are: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35699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egg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larva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pupa, </a:t>
            </a:r>
            <a:endParaRPr lang="en-US" dirty="0" smtClean="0"/>
          </a:p>
          <a:p>
            <a:r>
              <a:rPr lang="en-US" dirty="0" smtClean="0"/>
              <a:t>adult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23919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Photosynthesis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51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manifestations of the effect of disease in plants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5331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55326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causal agent in plant disease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03540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Pathogen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47249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four basic causes of disease in plants include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0847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bacteria, </a:t>
            </a:r>
            <a:endParaRPr lang="en-US" dirty="0" smtClean="0"/>
          </a:p>
          <a:p>
            <a:r>
              <a:rPr lang="en-US" dirty="0" smtClean="0"/>
              <a:t>fungi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virus</a:t>
            </a:r>
            <a:r>
              <a:rPr lang="en-US" dirty="0"/>
              <a:t>, and </a:t>
            </a:r>
            <a:endParaRPr lang="en-US" dirty="0" smtClean="0"/>
          </a:p>
          <a:p>
            <a:r>
              <a:rPr lang="en-US" dirty="0" smtClean="0"/>
              <a:t>nematodes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809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three parts of the disease triangle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29016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Pathogen, </a:t>
            </a:r>
            <a:endParaRPr lang="en-US" dirty="0" smtClean="0"/>
          </a:p>
          <a:p>
            <a:r>
              <a:rPr lang="en-US" dirty="0" smtClean="0"/>
              <a:t>susceptible </a:t>
            </a:r>
            <a:r>
              <a:rPr lang="en-US" dirty="0"/>
              <a:t>plant, </a:t>
            </a:r>
            <a:endParaRPr lang="en-US" dirty="0" smtClean="0"/>
          </a:p>
          <a:p>
            <a:r>
              <a:rPr lang="en-US" dirty="0" smtClean="0"/>
              <a:t>favorable </a:t>
            </a:r>
            <a:r>
              <a:rPr lang="en-US" dirty="0"/>
              <a:t>environment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7655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infectious form of a </a:t>
            </a:r>
            <a:r>
              <a:rPr lang="en-US" dirty="0" smtClean="0"/>
              <a:t>pathogen </a:t>
            </a:r>
            <a:r>
              <a:rPr lang="en-US" dirty="0"/>
              <a:t>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48974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inoculum.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8822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classification of plant that recognizes some characteristic distinguishing it from others of the same species 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7394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Flower that possesses all the floral organs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195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is a natural agent of dissemination</a:t>
            </a:r>
            <a:r>
              <a:rPr lang="en-US" dirty="0" smtClean="0"/>
              <a:t>?</a:t>
            </a:r>
          </a:p>
          <a:p>
            <a:r>
              <a:rPr lang="en-US" dirty="0" smtClean="0"/>
              <a:t> </a:t>
            </a:r>
            <a:r>
              <a:rPr lang="en-US" dirty="0"/>
              <a:t>a. cultivating tools</a:t>
            </a:r>
            <a:br>
              <a:rPr lang="en-US" dirty="0"/>
            </a:br>
            <a:r>
              <a:rPr lang="en-US" dirty="0"/>
              <a:t>b. </a:t>
            </a:r>
            <a:r>
              <a:rPr lang="en-US" dirty="0" smtClean="0"/>
              <a:t>flowing </a:t>
            </a:r>
            <a:r>
              <a:rPr lang="en-US" dirty="0"/>
              <a:t>water</a:t>
            </a:r>
            <a:br>
              <a:rPr lang="en-US" dirty="0"/>
            </a:br>
            <a:r>
              <a:rPr lang="en-US" dirty="0"/>
              <a:t>c. vehicles </a:t>
            </a:r>
          </a:p>
          <a:p>
            <a:r>
              <a:rPr lang="en-US" dirty="0"/>
              <a:t>d. clothing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20504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b. </a:t>
            </a:r>
            <a:r>
              <a:rPr lang="en-US" dirty="0" smtClean="0"/>
              <a:t>flowing </a:t>
            </a:r>
            <a:r>
              <a:rPr lang="en-US" dirty="0"/>
              <a:t>water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82841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is an artificial agent of dissemination? </a:t>
            </a:r>
            <a:endParaRPr lang="en-US" dirty="0" smtClean="0"/>
          </a:p>
          <a:p>
            <a:r>
              <a:rPr lang="en-US" dirty="0" smtClean="0"/>
              <a:t>a</a:t>
            </a:r>
            <a:r>
              <a:rPr lang="en-US" dirty="0"/>
              <a:t>. flowing water</a:t>
            </a:r>
            <a:br>
              <a:rPr lang="en-US" dirty="0"/>
            </a:br>
            <a:r>
              <a:rPr lang="en-US" dirty="0"/>
              <a:t>b. wind</a:t>
            </a:r>
            <a:br>
              <a:rPr lang="en-US" dirty="0"/>
            </a:br>
            <a:r>
              <a:rPr lang="en-US" dirty="0"/>
              <a:t>c. birds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d</a:t>
            </a:r>
            <a:r>
              <a:rPr lang="en-US" dirty="0"/>
              <a:t>. clothing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2617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D. Clothing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6853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the three levels of pest control: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74256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Partial Control</a:t>
            </a:r>
            <a:br>
              <a:rPr lang="en-US" dirty="0"/>
            </a:br>
            <a:r>
              <a:rPr lang="en-US" dirty="0"/>
              <a:t>2. Absolute Control 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Profitable Control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304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Herbicides that kill </a:t>
            </a:r>
            <a:r>
              <a:rPr lang="en-US" dirty="0"/>
              <a:t>all green plants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15030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Nonselective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15840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herbicides </a:t>
            </a:r>
            <a:r>
              <a:rPr lang="en-US" dirty="0" smtClean="0"/>
              <a:t>that kill </a:t>
            </a:r>
            <a:r>
              <a:rPr lang="en-US" dirty="0"/>
              <a:t>some kinds of plants and not others.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0000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0388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05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Chemical </a:t>
            </a:r>
            <a:r>
              <a:rPr lang="en-US" dirty="0"/>
              <a:t>additives that improve the performance of the pesticide with which they are combined.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89970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Advuvant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22128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attempt to return some of the natural inhibitors of insect, pathogen, and weed injury to the production of desired crops, including ornamentals.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3388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Biological Control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67493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multifaceted approach to pest control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04939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Integrated Pest Management (IPM)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87914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point at which the injury to the host plants or number of pests present is unacceptable?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3743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Action Threshold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42565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attempt to change a plant’s morphology and/or genotype so it will suffer less from disease or insects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6438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35623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 flower with both stamens and pistils.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4493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 that sets a barrier between the host plant and the pests to which they are susceptible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5944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4434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includes all measures designed to keep a pest from becoming established in an area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0581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8612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seeks to remove or eliminate pests that are already in, on, or near plants in infested areas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51626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Eradication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14178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the nutrients that are generally provided to a plant through the air.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76916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Carbon ( C)</a:t>
            </a:r>
          </a:p>
          <a:p>
            <a:r>
              <a:rPr lang="en-US" dirty="0" smtClean="0"/>
              <a:t>Hydrogen (H)</a:t>
            </a:r>
          </a:p>
          <a:p>
            <a:r>
              <a:rPr lang="en-US" dirty="0" smtClean="0"/>
              <a:t>Oxygen (O)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4984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the primary macronutrients needed by plants.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240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Nitrogen (N)</a:t>
            </a:r>
          </a:p>
          <a:p>
            <a:r>
              <a:rPr lang="en-US" dirty="0" smtClean="0"/>
              <a:t>Phosphorous (P)</a:t>
            </a:r>
          </a:p>
          <a:p>
            <a:r>
              <a:rPr lang="en-US" dirty="0" smtClean="0"/>
              <a:t>Potassium (K)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768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Perfect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87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the secondary macronutrients needed by plants.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32980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Calcium (</a:t>
            </a:r>
            <a:r>
              <a:rPr lang="en-US" dirty="0" err="1" smtClean="0"/>
              <a:t>Ca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Magnesium (Mg)</a:t>
            </a:r>
          </a:p>
          <a:p>
            <a:r>
              <a:rPr lang="en-US" dirty="0" smtClean="0"/>
              <a:t>Sulfur (S)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27321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the essential micronutrients needed by plants.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354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B, </a:t>
            </a:r>
            <a:r>
              <a:rPr lang="en-US" dirty="0" err="1"/>
              <a:t>Cl</a:t>
            </a:r>
            <a:r>
              <a:rPr lang="en-US" dirty="0"/>
              <a:t>, Cu, Fe, </a:t>
            </a:r>
            <a:r>
              <a:rPr lang="en-US" dirty="0" err="1"/>
              <a:t>Mn</a:t>
            </a:r>
            <a:r>
              <a:rPr lang="en-US" dirty="0"/>
              <a:t>, Mo, Ni, Zn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46430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Deficiency Symptom is yellowing </a:t>
            </a:r>
            <a:r>
              <a:rPr lang="en-US" dirty="0"/>
              <a:t>of lower leaves </a:t>
            </a:r>
            <a:endParaRPr lang="en-US" dirty="0" smtClean="0"/>
          </a:p>
          <a:p>
            <a:r>
              <a:rPr lang="en-US" dirty="0" smtClean="0"/>
              <a:t>It is found in all Proteins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9847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Nitrogen 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5197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Deficiency Symptom purpling </a:t>
            </a:r>
            <a:r>
              <a:rPr lang="en-US" dirty="0"/>
              <a:t>of lower leaves </a:t>
            </a:r>
            <a:endParaRPr lang="en-US" dirty="0" smtClean="0"/>
          </a:p>
          <a:p>
            <a:r>
              <a:rPr lang="en-US" dirty="0" smtClean="0"/>
              <a:t>Found in energy rich compounds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10711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Phosphorous (P)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39385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Deficiency Symptom </a:t>
            </a:r>
            <a:r>
              <a:rPr lang="en-US" dirty="0" smtClean="0"/>
              <a:t>necrosis </a:t>
            </a:r>
            <a:r>
              <a:rPr lang="en-US" dirty="0"/>
              <a:t>and </a:t>
            </a:r>
            <a:r>
              <a:rPr lang="en-US" dirty="0" err="1"/>
              <a:t>chlorosis</a:t>
            </a:r>
            <a:r>
              <a:rPr lang="en-US" dirty="0"/>
              <a:t> of lower leaves </a:t>
            </a:r>
            <a:endParaRPr lang="en-US" dirty="0" smtClean="0"/>
          </a:p>
          <a:p>
            <a:r>
              <a:rPr lang="en-US" dirty="0" smtClean="0"/>
              <a:t>Control </a:t>
            </a:r>
            <a:r>
              <a:rPr lang="en-US" dirty="0"/>
              <a:t>of </a:t>
            </a:r>
            <a:r>
              <a:rPr lang="en-US" dirty="0" err="1"/>
              <a:t>somate</a:t>
            </a:r>
            <a:r>
              <a:rPr lang="en-US" dirty="0"/>
              <a:t> opening and closing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67392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Potassium (K)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54224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 the chlorophyll pigment which is vital to photosynthesis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98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used in plant structure </a:t>
            </a:r>
          </a:p>
          <a:p>
            <a:r>
              <a:rPr lang="en-US" dirty="0" smtClean="0"/>
              <a:t>Deficiency Symptom top </a:t>
            </a:r>
            <a:r>
              <a:rPr lang="en-US" dirty="0"/>
              <a:t>of plant can become distorted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38275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Calcium (</a:t>
            </a:r>
            <a:r>
              <a:rPr lang="en-US" dirty="0" err="1" smtClean="0"/>
              <a:t>Ca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7391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</a:t>
            </a:r>
            <a:r>
              <a:rPr lang="en-US" dirty="0"/>
              <a:t>to chlorophyll </a:t>
            </a:r>
          </a:p>
          <a:p>
            <a:r>
              <a:rPr lang="en-US" dirty="0" smtClean="0"/>
              <a:t>Deficiency symptoms </a:t>
            </a:r>
            <a:r>
              <a:rPr lang="en-US" dirty="0" err="1" smtClean="0"/>
              <a:t>interveinal</a:t>
            </a:r>
            <a:r>
              <a:rPr lang="en-US" dirty="0" smtClean="0"/>
              <a:t> </a:t>
            </a:r>
            <a:r>
              <a:rPr lang="en-US" dirty="0" err="1"/>
              <a:t>chlorosis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04725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Magnesium (Mg)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3390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 is one that shows deficiency symptoms in the older leaves first.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22031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160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 </a:t>
            </a:r>
            <a:r>
              <a:rPr lang="en-US" dirty="0"/>
              <a:t>is one that shows deficiency symptoms in the younger leaves first.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70263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Immobile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89955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that enhance the uptake of one another are considered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24710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Synergistic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0513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chloroplast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99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Elements that interfere with the uptake of one another are considered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3138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Antagonistic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1946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global cycle in which evaporation and precipitation are equal over time and on a global scale.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63315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Hydrologic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56574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Expresses </a:t>
            </a:r>
            <a:r>
              <a:rPr lang="en-US" dirty="0"/>
              <a:t>the actual water content relative to the maximum amount that the air can hold at a given temperature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39882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 Humidity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6673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universal </a:t>
            </a:r>
            <a:r>
              <a:rPr lang="en-US" dirty="0" smtClean="0"/>
              <a:t>solvent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69294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66485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physical property of water in a liquid state that is due to the intermolecular </a:t>
            </a:r>
            <a:r>
              <a:rPr lang="en-US" dirty="0" smtClean="0"/>
              <a:t>attraction </a:t>
            </a:r>
            <a:r>
              <a:rPr lang="en-US" dirty="0"/>
              <a:t>between water molecules.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42040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Surface Tension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21722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contains the chromosomes, nucleolus, and </a:t>
            </a:r>
            <a:r>
              <a:rPr lang="en-US" dirty="0" err="1" smtClean="0"/>
              <a:t>nucleoplasm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66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force of attraction between unlike molecules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62793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Adhesion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0383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the force of attraction between like molecules.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6651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Cohesion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20647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flow of water from the roots through the xylem in the stems to the uppermost leaves.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4101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Transpiration 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84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flow of water through a semipermeable membrane that occurs when there is a concentration gradient difference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45903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Osmosis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4937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upward movement of water </a:t>
            </a:r>
            <a:r>
              <a:rPr lang="en-US" dirty="0" smtClean="0"/>
              <a:t>in plants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73775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Capillary Rise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5249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nucleus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902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plant absorbs mineral nutrients against a high concentration of gradient by a process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80884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Transport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7213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self-feeders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01135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Autrotrophs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97456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 on others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7681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Heterotrophs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88668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Considered </a:t>
            </a:r>
            <a:r>
              <a:rPr lang="en-US" dirty="0"/>
              <a:t>the terminal, irreversible deteriorative change in living organisms which leads to plant death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35806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Senescence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960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 half of the world’s food supply comes from the plant group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7426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Cereal Crops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1206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composed of a matrix of carbohydrates reinforced by cellulose molecules arranged in long, rod-like structures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429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leads all the cereal grains in total volume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34747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4168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Corn, as produced in Tennessee for grain, could be properly classified as a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7588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Summer Annual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178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Corn oil content is typically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9797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Percent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79765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important cereal crop serving as a basic food for over 1⁄2 of the world population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7566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9181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Self-pollinated,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winter annual (as grown in TN)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most widely cultivate crop in the world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89847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56379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 wall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371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Soybean cultivars are grouped according to their response to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6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Photoperiod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37970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get a maximum yield of good quality hay, the plants should be harvested at the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8327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Just prior to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2413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production of two crops, one following another, during one growing season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39604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Double-Cropping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77676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process of baling silage in plastic wrap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54652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Baleage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9658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growth of a single species in a given area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0583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Monoculture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98031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cultivar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963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living matter of the cell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663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simultaneously producing two or more crops in the same field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81674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Interrcropping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2930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moist forage, preserved by bacterial fermentation under anaerobic conditions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90102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Silage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1987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shoots </a:t>
            </a:r>
            <a:r>
              <a:rPr lang="en-US" dirty="0"/>
              <a:t>and leaves of forage plants that are preserved by field drying, harvesting and storing for future use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71555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55465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 in which new crop is seeded directly in a field in which the preceding crop was cut down or destroyed rather than being removed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54921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No-Till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9030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suppliers stock materials needed by either growers or retail businesses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2254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Wholesale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2423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protoplast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355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suppliers </a:t>
            </a:r>
            <a:r>
              <a:rPr lang="en-US" dirty="0"/>
              <a:t>stock materials needed by individuals or homeowners.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826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97757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nursery initiates plant production.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3510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Propagagtion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9649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nursery may grow plants, buy from a wholesale nursery, or both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48226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Landscape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15590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 of  </a:t>
            </a:r>
            <a:r>
              <a:rPr lang="en-US" dirty="0"/>
              <a:t>municipal water supply may add greatly to the cost of production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37135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three types of bench arrangements are commonly used in a greenhouse?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83253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Peninsular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longitudinal, </a:t>
            </a:r>
            <a:endParaRPr lang="en-US" dirty="0" smtClean="0"/>
          </a:p>
          <a:p>
            <a:r>
              <a:rPr lang="en-US" dirty="0" smtClean="0"/>
              <a:t>moveable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952933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What are the three main reasons for soil tests among greenhouse growers?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62762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connect the protoplasts of adjacent cells, making the living material of the cells continuous within the plant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819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To check the pH</a:t>
            </a:r>
            <a:br>
              <a:rPr lang="en-US" dirty="0"/>
            </a:br>
            <a:r>
              <a:rPr lang="en-US" dirty="0"/>
              <a:t>2. To check for nutrient deficiencies</a:t>
            </a:r>
            <a:br>
              <a:rPr lang="en-US" dirty="0"/>
            </a:br>
            <a:r>
              <a:rPr lang="en-US" dirty="0"/>
              <a:t>3. To measure the soluble salt content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83400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resemble ice-cube trays and are available in different sizes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98106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Molded Plastic Packs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0484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porous, thus gas and air can permeate containers, and soil dries more rapidly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48774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Clay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32386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shallow, rectangular containers that may be used to start seedlings, root cuttings, or hold less sturdy peat pots and strips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2966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80081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great convenience for transplanting because there is no need to remove the pot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28184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Peat Pots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18557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containers where the height is one-half the diameter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0140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Cytoplasmic</a:t>
            </a:r>
            <a:r>
              <a:rPr lang="en-US" dirty="0" smtClean="0"/>
              <a:t> Strands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34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378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specialized production containers made of wire or plastic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011472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Hanging Baskets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93906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be heat pasteurized, lighter than clay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93024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Plastic Containers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028421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round containers whose height and diameter are equal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50751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44002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 the water through nozzles, spaced at intervals along the pipes, which run around the perimeter of the greenhouse bench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1817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Spray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22380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small rings of plastic that are placed around the base of each plant within its container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54659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surrounds the protoplast like a thin plastic bag, separating it form the cell wall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772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Loops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501917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water pumped from a storage tank into a water tight bench where it flows across the surface, flooding the entire bench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07337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Ebb and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766619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 water through holes in inflatable plastic tubes stretched down the bench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8005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Trickle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21204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plastic tubes that are </a:t>
            </a:r>
            <a:r>
              <a:rPr lang="en-US" dirty="0" smtClean="0"/>
              <a:t>rolled </a:t>
            </a:r>
            <a:r>
              <a:rPr lang="en-US" dirty="0"/>
              <a:t>out in rows between plants growing as bench crops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34300"/>
      </p:ext>
    </p:extLst>
  </p:cSld>
  <p:clrMapOvr>
    <a:masterClrMapping/>
  </p:clrMapOvr>
  <p:transition xmlns:p14="http://schemas.microsoft.com/office/powerpoint/2010/main" spd="med" advClick="0" advTm="5000"/>
</p:sld>
</file>

<file path=ppt/slides/slide3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Ooze Tubes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024978"/>
      </p:ext>
    </p:extLst>
  </p:cSld>
  <p:clrMapOvr>
    <a:masterClrMapping/>
  </p:clrMapOvr>
  <p:transition xmlns:p14="http://schemas.microsoft.com/office/powerpoint/2010/main" spd="med" advClick="0" advTm="5000"/>
</p:sld>
</file>

<file path=ppt/slides/slide3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made of fibrous material and is placed on a bench that is first lined with plastic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22548"/>
      </p:ext>
    </p:extLst>
  </p:cSld>
  <p:clrMapOvr>
    <a:masterClrMapping/>
  </p:clrMapOvr>
  <p:transition xmlns:p14="http://schemas.microsoft.com/office/powerpoint/2010/main" spd="med" advClick="0" advTm="5000"/>
</p:sld>
</file>

<file path=ppt/slides/slide3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Capillary Mats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734807"/>
      </p:ext>
    </p:extLst>
  </p:cSld>
  <p:clrMapOvr>
    <a:masterClrMapping/>
  </p:clrMapOvr>
  <p:transition xmlns:p14="http://schemas.microsoft.com/office/powerpoint/2010/main" spd="med" advClick="0" advTm="5000"/>
</p:sld>
</file>

<file path=ppt/slides/slide3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remain in the plant and ills the pest when it arrives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241283"/>
      </p:ext>
    </p:extLst>
  </p:cSld>
  <p:clrMapOvr>
    <a:masterClrMapping/>
  </p:clrMapOvr>
  <p:transition xmlns:p14="http://schemas.microsoft.com/office/powerpoint/2010/main" spd="med" advClick="0" advTm="5000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Plasma Membrane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714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284748"/>
      </p:ext>
    </p:extLst>
  </p:cSld>
  <p:clrMapOvr>
    <a:masterClrMapping/>
  </p:clrMapOvr>
  <p:transition xmlns:p14="http://schemas.microsoft.com/office/powerpoint/2010/main" spd="med" advClick="0" advTm="5000"/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material is mixed with water in a hydraulic sprayer and applied to foliage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52837"/>
      </p:ext>
    </p:extLst>
  </p:cSld>
  <p:clrMapOvr>
    <a:masterClrMapping/>
  </p:clrMapOvr>
  <p:transition xmlns:p14="http://schemas.microsoft.com/office/powerpoint/2010/main" spd="med" advClick="0" advTm="5000"/>
</p:sld>
</file>

<file path=ppt/slides/slide3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943460"/>
      </p:ext>
    </p:extLst>
  </p:cSld>
  <p:clrMapOvr>
    <a:masterClrMapping/>
  </p:clrMapOvr>
  <p:transition xmlns:p14="http://schemas.microsoft.com/office/powerpoint/2010/main" spd="med" advClick="0" advTm="5000"/>
</p:sld>
</file>

<file path=ppt/slides/slide3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dry formulation of pesticide that must provide a thorough coverage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42754"/>
      </p:ext>
    </p:extLst>
  </p:cSld>
  <p:clrMapOvr>
    <a:masterClrMapping/>
  </p:clrMapOvr>
  <p:transition xmlns:p14="http://schemas.microsoft.com/office/powerpoint/2010/main" spd="med" advClick="0" advTm="5000"/>
</p:sld>
</file>

<file path=ppt/slides/slide3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018435"/>
      </p:ext>
    </p:extLst>
  </p:cSld>
  <p:clrMapOvr>
    <a:masterClrMapping/>
  </p:clrMapOvr>
  <p:transition xmlns:p14="http://schemas.microsoft.com/office/powerpoint/2010/main" spd="med" advClick="0" advTm="5000"/>
</p:sld>
</file>

<file path=ppt/slides/slide3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packaged with a flammable, smoke-producing material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660457"/>
      </p:ext>
    </p:extLst>
  </p:cSld>
  <p:clrMapOvr>
    <a:masterClrMapping/>
  </p:clrMapOvr>
  <p:transition xmlns:p14="http://schemas.microsoft.com/office/powerpoint/2010/main" spd="med" advClick="0" advTm="5000"/>
</p:sld>
</file>

<file path=ppt/slides/slide3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Smoke </a:t>
            </a:r>
            <a:r>
              <a:rPr lang="en-US" dirty="0" err="1" smtClean="0"/>
              <a:t>Fummigants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854403"/>
      </p:ext>
    </p:extLst>
  </p:cSld>
  <p:clrMapOvr>
    <a:masterClrMapping/>
  </p:clrMapOvr>
  <p:transition xmlns:p14="http://schemas.microsoft.com/office/powerpoint/2010/main" spd="med" advClick="0" advTm="5000"/>
</p:sld>
</file>

<file path=ppt/slides/slide3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pesticide is mixed with an oil solvent and filled in a fogger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274432"/>
      </p:ext>
    </p:extLst>
  </p:cSld>
  <p:clrMapOvr>
    <a:masterClrMapping/>
  </p:clrMapOvr>
  <p:transition xmlns:p14="http://schemas.microsoft.com/office/powerpoint/2010/main" spd="med" advClick="0" advTm="5000"/>
</p:sld>
</file>

<file path=ppt/slides/slide3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Foggers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184164"/>
      </p:ext>
    </p:extLst>
  </p:cSld>
  <p:clrMapOvr>
    <a:masterClrMapping/>
  </p:clrMapOvr>
  <p:transition xmlns:p14="http://schemas.microsoft.com/office/powerpoint/2010/main" spd="med" advClick="0" advTm="5000"/>
</p:sld>
</file>

<file path=ppt/slides/slide3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environmental control strong structure maximum light allowance </a:t>
            </a:r>
          </a:p>
          <a:p>
            <a:r>
              <a:rPr lang="en-US" dirty="0"/>
              <a:t>Expensive to build and heat wastes land between houses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999470"/>
      </p:ext>
    </p:extLst>
  </p:cSld>
  <p:clrMapOvr>
    <a:masterClrMapping/>
  </p:clrMapOvr>
  <p:transition xmlns:p14="http://schemas.microsoft.com/office/powerpoint/2010/main" spd="med" advClick="0" advTm="5000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regions of the plant cell where respiration occurs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18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A-Frame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35861"/>
      </p:ext>
    </p:extLst>
  </p:cSld>
  <p:clrMapOvr>
    <a:masterClrMapping/>
  </p:clrMapOvr>
  <p:transition xmlns:p14="http://schemas.microsoft.com/office/powerpoint/2010/main" spd="med" advClick="0" advTm="5000"/>
</p:sld>
</file>

<file path=ppt/slides/slide3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expensive to build</a:t>
            </a:r>
            <a:br>
              <a:rPr lang="en-US" dirty="0"/>
            </a:br>
            <a:r>
              <a:rPr lang="en-US" dirty="0"/>
              <a:t>good environmental control less expensive to heat</a:t>
            </a:r>
            <a:br>
              <a:rPr lang="en-US" dirty="0"/>
            </a:br>
            <a:r>
              <a:rPr lang="en-US" dirty="0"/>
              <a:t>wastes no land between houses </a:t>
            </a:r>
          </a:p>
          <a:p>
            <a:r>
              <a:rPr lang="en-US" dirty="0"/>
              <a:t>environmental control is difficult if different crops are grown structurally weak under snow buildup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105432"/>
      </p:ext>
    </p:extLst>
  </p:cSld>
  <p:clrMapOvr>
    <a:masterClrMapping/>
  </p:clrMapOvr>
  <p:transition xmlns:p14="http://schemas.microsoft.com/office/powerpoint/2010/main" spd="med" advClick="0" advTm="5000"/>
</p:sld>
</file>

<file path=ppt/slides/slide3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Ridge and Furrow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337680"/>
      </p:ext>
    </p:extLst>
  </p:cSld>
  <p:clrMapOvr>
    <a:masterClrMapping/>
  </p:clrMapOvr>
  <p:transition xmlns:p14="http://schemas.microsoft.com/office/powerpoint/2010/main" spd="med" advClick="0" advTm="5000"/>
</p:sld>
</file>

<file path=ppt/slides/slide3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 expensive to build</a:t>
            </a:r>
            <a:br>
              <a:rPr lang="en-US" dirty="0"/>
            </a:br>
            <a:r>
              <a:rPr lang="en-US" dirty="0"/>
              <a:t>ideal for production of seasonal crops</a:t>
            </a:r>
            <a:br>
              <a:rPr lang="en-US" dirty="0"/>
            </a:br>
            <a:r>
              <a:rPr lang="en-US" dirty="0"/>
              <a:t>may be free-standing or grouped </a:t>
            </a:r>
          </a:p>
          <a:p>
            <a:r>
              <a:rPr lang="en-US" dirty="0"/>
              <a:t>requires new covering frequently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282062"/>
      </p:ext>
    </p:extLst>
  </p:cSld>
  <p:clrMapOvr>
    <a:masterClrMapping/>
  </p:clrMapOvr>
  <p:transition xmlns:p14="http://schemas.microsoft.com/office/powerpoint/2010/main" spd="med" advClick="0" advTm="5000"/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Quonset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15840"/>
      </p:ext>
    </p:extLst>
  </p:cSld>
  <p:clrMapOvr>
    <a:masterClrMapping/>
  </p:clrMapOvr>
  <p:transition xmlns:p14="http://schemas.microsoft.com/office/powerpoint/2010/main" spd="med" advClick="0" advTm="5000"/>
</p:sld>
</file>

<file path=ppt/slides/slide3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a shaded area for heat sensitive plants</a:t>
            </a:r>
            <a:br>
              <a:rPr lang="en-US" dirty="0"/>
            </a:br>
            <a:r>
              <a:rPr lang="en-US" dirty="0"/>
              <a:t>Provide a cool holding area </a:t>
            </a:r>
          </a:p>
          <a:p>
            <a:r>
              <a:rPr lang="en-US" dirty="0"/>
              <a:t>little environmental control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176432"/>
      </p:ext>
    </p:extLst>
  </p:cSld>
  <p:clrMapOvr>
    <a:masterClrMapping/>
  </p:clrMapOvr>
  <p:transition xmlns:p14="http://schemas.microsoft.com/office/powerpoint/2010/main" spd="med" advClick="0" advTm="5000"/>
</p:sld>
</file>

<file path=ppt/slides/slide3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Lathe/ Shade House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5211544"/>
      </p:ext>
    </p:extLst>
  </p:cSld>
  <p:clrMapOvr>
    <a:masterClrMapping/>
  </p:clrMapOvr>
  <p:transition xmlns:p14="http://schemas.microsoft.com/office/powerpoint/2010/main" spd="med" advClick="0" advTm="5000"/>
</p:sld>
</file>

<file path=ppt/slides/slide3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shading be accomplished in a greenhouse?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464237"/>
      </p:ext>
    </p:extLst>
  </p:cSld>
  <p:clrMapOvr>
    <a:masterClrMapping/>
  </p:clrMapOvr>
  <p:transition xmlns:p14="http://schemas.microsoft.com/office/powerpoint/2010/main" spd="med" advClick="0" advTm="5000"/>
</p:sld>
</file>

<file path=ppt/slides/slide3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Spray compound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Shade cloth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299976"/>
      </p:ext>
    </p:extLst>
  </p:cSld>
  <p:clrMapOvr>
    <a:masterClrMapping/>
  </p:clrMapOvr>
  <p:transition xmlns:p14="http://schemas.microsoft.com/office/powerpoint/2010/main" spd="med" advClick="0" advTm="5000"/>
</p:sld>
</file>

<file path=ppt/slides/slide3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exhaust fans and continuously wet pads of excelsior, cross-fluted cellulose, </a:t>
            </a:r>
            <a:r>
              <a:rPr lang="en-US" dirty="0" smtClean="0"/>
              <a:t>aluminum </a:t>
            </a:r>
            <a:r>
              <a:rPr lang="en-US" dirty="0"/>
              <a:t>fiber, or glass fibers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66456"/>
      </p:ext>
    </p:extLst>
  </p:cSld>
  <p:clrMapOvr>
    <a:masterClrMapping/>
  </p:clrMapOvr>
  <p:transition xmlns:p14="http://schemas.microsoft.com/office/powerpoint/2010/main" spd="med" advClick="0" advTm="5000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Mitochondria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213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Fan and pad cooling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744248"/>
      </p:ext>
    </p:extLst>
  </p:cSld>
  <p:clrMapOvr>
    <a:masterClrMapping/>
  </p:clrMapOvr>
  <p:transition xmlns:p14="http://schemas.microsoft.com/office/powerpoint/2010/main" spd="med" advClick="0" advTm="5000"/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uses a high-pressure pump to create a fine mist.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07801"/>
      </p:ext>
    </p:extLst>
  </p:cSld>
  <p:clrMapOvr>
    <a:masterClrMapping/>
  </p:clrMapOvr>
  <p:transition xmlns:p14="http://schemas.microsoft.com/office/powerpoint/2010/main" spd="med" advClick="0" advTm="5000"/>
</p:sld>
</file>

<file path=ppt/slides/slide3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Fog </a:t>
            </a:r>
            <a:r>
              <a:rPr lang="en-US" dirty="0"/>
              <a:t>evaporative cooling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526044"/>
      </p:ext>
    </p:extLst>
  </p:cSld>
  <p:clrMapOvr>
    <a:masterClrMapping/>
  </p:clrMapOvr>
  <p:transition xmlns:p14="http://schemas.microsoft.com/office/powerpoint/2010/main" spd="med" advClick="0" advTm="5000"/>
</p:sld>
</file>

<file path=ppt/slides/slide3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positive and negative effects of using a double layered plastic covering?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481171"/>
      </p:ext>
    </p:extLst>
  </p:cSld>
  <p:clrMapOvr>
    <a:masterClrMapping/>
  </p:clrMapOvr>
  <p:transition xmlns:p14="http://schemas.microsoft.com/office/powerpoint/2010/main" spd="med" advClick="0" advTm="5000"/>
</p:sld>
</file>

<file path=ppt/slides/slide3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Positive – aid in heat retention</a:t>
            </a:r>
            <a:br>
              <a:rPr lang="en-US" dirty="0"/>
            </a:br>
            <a:r>
              <a:rPr lang="en-US" dirty="0"/>
              <a:t>Negative – reduction in light intensity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831742"/>
      </p:ext>
    </p:extLst>
  </p:cSld>
  <p:clrMapOvr>
    <a:masterClrMapping/>
  </p:clrMapOvr>
  <p:transition xmlns:p14="http://schemas.microsoft.com/office/powerpoint/2010/main" spd="med" advClick="0" advTm="5000"/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Greenhouse benches </a:t>
            </a:r>
            <a:r>
              <a:rPr lang="en-US" dirty="0"/>
              <a:t>must drain quickly</a:t>
            </a:r>
            <a:r>
              <a:rPr lang="en-US" dirty="0" smtClean="0"/>
              <a:t>; </a:t>
            </a:r>
            <a:r>
              <a:rPr lang="en-US" dirty="0"/>
              <a:t>must be of a width that allows workers to reach into </a:t>
            </a:r>
            <a:r>
              <a:rPr lang="en-US" dirty="0" smtClean="0"/>
              <a:t>the </a:t>
            </a:r>
            <a:r>
              <a:rPr lang="en-US" dirty="0"/>
              <a:t>center, </a:t>
            </a:r>
            <a:r>
              <a:rPr lang="en-US" dirty="0" smtClean="0"/>
              <a:t>must </a:t>
            </a:r>
            <a:r>
              <a:rPr lang="en-US" dirty="0"/>
              <a:t>maximize the crop’s exposure to light.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897687"/>
      </p:ext>
    </p:extLst>
  </p:cSld>
  <p:clrMapOvr>
    <a:masterClrMapping/>
  </p:clrMapOvr>
  <p:transition xmlns:p14="http://schemas.microsoft.com/office/powerpoint/2010/main" spd="med" advClick="0" advTm="5000"/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Simplest Form of Doing Business </a:t>
            </a:r>
          </a:p>
          <a:p>
            <a:r>
              <a:rPr lang="en-US" dirty="0"/>
              <a:t>No separation between sole proprietor’s personal finance and that of the business Business ends with the death of the owner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19401"/>
      </p:ext>
    </p:extLst>
  </p:cSld>
  <p:clrMapOvr>
    <a:masterClrMapping/>
  </p:clrMapOvr>
  <p:transition xmlns:p14="http://schemas.microsoft.com/office/powerpoint/2010/main" spd="med" advClick="0" advTm="5000"/>
</p:sld>
</file>

<file path=ppt/slides/slide3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Sole Proprietor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82283"/>
      </p:ext>
    </p:extLst>
  </p:cSld>
  <p:clrMapOvr>
    <a:masterClrMapping/>
  </p:clrMapOvr>
  <p:transition xmlns:p14="http://schemas.microsoft.com/office/powerpoint/2010/main" spd="med" advClick="0" advTm="5000"/>
</p:sld>
</file>

<file path=ppt/slides/slide3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Allows for two or more people to own a business </a:t>
            </a:r>
          </a:p>
          <a:p>
            <a:r>
              <a:rPr lang="en-US" dirty="0"/>
              <a:t>Each partner is liable for their part of the business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270511"/>
      </p:ext>
    </p:extLst>
  </p:cSld>
  <p:clrMapOvr>
    <a:masterClrMapping/>
  </p:clrMapOvr>
  <p:transition xmlns:p14="http://schemas.microsoft.com/office/powerpoint/2010/main" spd="med" advClick="0" advTm="5000"/>
</p:sld>
</file>

<file path=ppt/slides/slide3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Partnership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295000"/>
      </p:ext>
    </p:extLst>
  </p:cSld>
  <p:clrMapOvr>
    <a:masterClrMapping/>
  </p:clrMapOvr>
  <p:transition xmlns:p14="http://schemas.microsoft.com/office/powerpoint/2010/main" spd="med" advClick="0" advTm="5000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living material in the cell other than the nucleus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679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Creates a business that is its own legal entity</a:t>
            </a:r>
            <a:br>
              <a:rPr lang="en-US" dirty="0"/>
            </a:br>
            <a:endParaRPr lang="en-US" dirty="0" smtClean="0"/>
          </a:p>
          <a:p>
            <a:r>
              <a:rPr lang="en-US" dirty="0" smtClean="0"/>
              <a:t>Ownership </a:t>
            </a:r>
            <a:r>
              <a:rPr lang="en-US" dirty="0"/>
              <a:t>of the business can change hands without interrupting the business </a:t>
            </a:r>
          </a:p>
          <a:p>
            <a:r>
              <a:rPr lang="en-US" dirty="0"/>
              <a:t>Is more expensive to establish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64039"/>
      </p:ext>
    </p:extLst>
  </p:cSld>
  <p:clrMapOvr>
    <a:masterClrMapping/>
  </p:clrMapOvr>
  <p:transition xmlns:p14="http://schemas.microsoft.com/office/powerpoint/2010/main" spd="med" advClick="0" advTm="5000"/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Corporations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560945"/>
      </p:ext>
    </p:extLst>
  </p:cSld>
  <p:clrMapOvr>
    <a:masterClrMapping/>
  </p:clrMapOvr>
  <p:transition xmlns:p14="http://schemas.microsoft.com/office/powerpoint/2010/main" spd="med" advClick="0" advTm="5000"/>
</p:sld>
</file>

<file path=ppt/slides/slide3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help identify factors that will lead to the success of a business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83664"/>
      </p:ext>
    </p:extLst>
  </p:cSld>
  <p:clrMapOvr>
    <a:masterClrMapping/>
  </p:clrMapOvr>
  <p:transition xmlns:p14="http://schemas.microsoft.com/office/powerpoint/2010/main" spd="med" advClick="0" advTm="5000"/>
</p:sld>
</file>

<file path=ppt/slides/slide3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982023"/>
      </p:ext>
    </p:extLst>
  </p:cSld>
  <p:clrMapOvr>
    <a:masterClrMapping/>
  </p:clrMapOvr>
  <p:transition xmlns:p14="http://schemas.microsoft.com/office/powerpoint/2010/main" spd="med" advClick="0" advTm="5000"/>
</p:sld>
</file>

<file path=ppt/slides/slide3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three sources of capital when starting a business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0817"/>
      </p:ext>
    </p:extLst>
  </p:cSld>
  <p:clrMapOvr>
    <a:masterClrMapping/>
  </p:clrMapOvr>
  <p:transition xmlns:p14="http://schemas.microsoft.com/office/powerpoint/2010/main" spd="med" advClick="0" advTm="5000"/>
</p:sld>
</file>

<file path=ppt/slides/slide3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your own money</a:t>
            </a:r>
            <a:r>
              <a:rPr lang="en-US" dirty="0" smtClean="0"/>
              <a:t>,</a:t>
            </a:r>
          </a:p>
          <a:p>
            <a:r>
              <a:rPr lang="en-US" dirty="0" smtClean="0"/>
              <a:t> </a:t>
            </a:r>
            <a:r>
              <a:rPr lang="en-US" dirty="0"/>
              <a:t>borrowing money, </a:t>
            </a:r>
            <a:endParaRPr lang="en-US" dirty="0" smtClean="0"/>
          </a:p>
          <a:p>
            <a:r>
              <a:rPr lang="en-US" dirty="0" smtClean="0"/>
              <a:t>reinvesting </a:t>
            </a:r>
            <a:r>
              <a:rPr lang="en-US" dirty="0"/>
              <a:t>profits into the business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028822"/>
      </p:ext>
    </p:extLst>
  </p:cSld>
  <p:clrMapOvr>
    <a:masterClrMapping/>
  </p:clrMapOvr>
  <p:transition xmlns:p14="http://schemas.microsoft.com/office/powerpoint/2010/main" spd="med" advClick="0" advTm="5000"/>
</p:sld>
</file>

<file path=ppt/slides/slide3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two types of advertising are 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172483"/>
      </p:ext>
    </p:extLst>
  </p:cSld>
  <p:clrMapOvr>
    <a:masterClrMapping/>
  </p:clrMapOvr>
  <p:transition xmlns:p14="http://schemas.microsoft.com/office/powerpoint/2010/main" spd="med" advClick="0" advTm="5000"/>
</p:sld>
</file>

<file path=ppt/slides/slide3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Immediate Response Advertising and </a:t>
            </a:r>
            <a:endParaRPr lang="en-US" dirty="0" smtClean="0"/>
          </a:p>
          <a:p>
            <a:r>
              <a:rPr lang="en-US" dirty="0" smtClean="0"/>
              <a:t>Attitude </a:t>
            </a:r>
            <a:r>
              <a:rPr lang="en-US" dirty="0"/>
              <a:t>Advertising.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19715"/>
      </p:ext>
    </p:extLst>
  </p:cSld>
  <p:clrMapOvr>
    <a:masterClrMapping/>
  </p:clrMapOvr>
  <p:transition xmlns:p14="http://schemas.microsoft.com/office/powerpoint/2010/main" spd="med" advClick="0" advTm="5000"/>
</p:sld>
</file>

<file path=ppt/slides/slide3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parts to a financial statement: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800657"/>
      </p:ext>
    </p:extLst>
  </p:cSld>
  <p:clrMapOvr>
    <a:masterClrMapping/>
  </p:clrMapOvr>
  <p:transition xmlns:p14="http://schemas.microsoft.com/office/powerpoint/2010/main" spd="med" advClick="0" advTm="5000"/>
</p:sld>
</file>

<file path=ppt/slides/slide3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balance sheet </a:t>
            </a:r>
            <a:r>
              <a:rPr lang="en-US" dirty="0" smtClean="0"/>
              <a:t>and</a:t>
            </a:r>
          </a:p>
          <a:p>
            <a:r>
              <a:rPr lang="en-US" dirty="0" smtClean="0"/>
              <a:t> </a:t>
            </a:r>
            <a:r>
              <a:rPr lang="en-US" dirty="0"/>
              <a:t>a profit-and-loss statement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70138"/>
      </p:ext>
    </p:extLst>
  </p:cSld>
  <p:clrMapOvr>
    <a:masterClrMapping/>
  </p:clrMapOvr>
  <p:transition xmlns:p14="http://schemas.microsoft.com/office/powerpoint/2010/main" spd="med" advClick="0" advTm="5000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Cytoplasm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745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comparison of the company’s debt with parameters such as total assets or net worth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315876"/>
      </p:ext>
    </p:extLst>
  </p:cSld>
  <p:clrMapOvr>
    <a:masterClrMapping/>
  </p:clrMapOvr>
  <p:transition xmlns:p14="http://schemas.microsoft.com/office/powerpoint/2010/main" spd="med" advClick="0" advTm="5000"/>
</p:sld>
</file>

<file path=ppt/slides/slide3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17915"/>
      </p:ext>
    </p:extLst>
  </p:cSld>
  <p:clrMapOvr>
    <a:masterClrMapping/>
  </p:clrMapOvr>
  <p:transition xmlns:p14="http://schemas.microsoft.com/office/powerpoint/2010/main" spd="med" advClick="0" advTm="5000"/>
</p:sld>
</file>

<file path=ppt/slides/slide3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ratios that relate profits to total assets, or gross income, or other quantities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08345"/>
      </p:ext>
    </p:extLst>
  </p:cSld>
  <p:clrMapOvr>
    <a:masterClrMapping/>
  </p:clrMapOvr>
  <p:transition xmlns:p14="http://schemas.microsoft.com/office/powerpoint/2010/main" spd="med" advClick="0" advTm="5000"/>
</p:sld>
</file>

<file path=ppt/slides/slide3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1925"/>
      </p:ext>
    </p:extLst>
  </p:cSld>
  <p:clrMapOvr>
    <a:masterClrMapping/>
  </p:clrMapOvr>
  <p:transition xmlns:p14="http://schemas.microsoft.com/office/powerpoint/2010/main" spd="med" advClick="0" advTm="5000"/>
</p:sld>
</file>

<file path=ppt/slides/slide3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ability of a company to pay its bills when they are due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084493"/>
      </p:ext>
    </p:extLst>
  </p:cSld>
  <p:clrMapOvr>
    <a:masterClrMapping/>
  </p:clrMapOvr>
  <p:transition xmlns:p14="http://schemas.microsoft.com/office/powerpoint/2010/main" spd="med" advClick="0" advTm="5000"/>
</p:sld>
</file>

<file path=ppt/slides/slide3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Liquidity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97507"/>
      </p:ext>
    </p:extLst>
  </p:cSld>
  <p:clrMapOvr>
    <a:masterClrMapping/>
  </p:clrMapOvr>
  <p:transition xmlns:p14="http://schemas.microsoft.com/office/powerpoint/2010/main" spd="med" advClick="0" advTm="5000"/>
</p:sld>
</file>

<file path=ppt/slides/slide3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point at which Sales and Variable cost are equal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333057"/>
      </p:ext>
    </p:extLst>
  </p:cSld>
  <p:clrMapOvr>
    <a:masterClrMapping/>
  </p:clrMapOvr>
  <p:transition xmlns:p14="http://schemas.microsoft.com/office/powerpoint/2010/main" spd="med" advClick="0" advTm="5000"/>
</p:sld>
</file>

<file path=ppt/slides/slide3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Even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509516"/>
      </p:ext>
    </p:extLst>
  </p:cSld>
  <p:clrMapOvr>
    <a:masterClrMapping/>
  </p:clrMapOvr>
  <p:transition xmlns:p14="http://schemas.microsoft.com/office/powerpoint/2010/main" spd="med" advClick="0" advTm="5000"/>
</p:sld>
</file>

<file path=ppt/slides/slide3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Total assets / Total liabilities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718317"/>
      </p:ext>
    </p:extLst>
  </p:cSld>
  <p:clrMapOvr>
    <a:masterClrMapping/>
  </p:clrMapOvr>
  <p:transition xmlns:p14="http://schemas.microsoft.com/office/powerpoint/2010/main" spd="med" advClick="0" advTm="5000"/>
</p:sld>
</file>

<file path=ppt/slides/slide3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72476"/>
      </p:ext>
    </p:extLst>
  </p:cSld>
  <p:clrMapOvr>
    <a:masterClrMapping/>
  </p:clrMapOvr>
  <p:transition xmlns:p14="http://schemas.microsoft.com/office/powerpoint/2010/main" spd="med" advClick="0" advTm="5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varieties that exist through the intentional intervention of horticulturists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42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cavity with the cytoplasm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26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allows for no response.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3821"/>
      </p:ext>
    </p:extLst>
  </p:cSld>
  <p:clrMapOvr>
    <a:masterClrMapping/>
  </p:clrMapOvr>
  <p:transition xmlns:p14="http://schemas.microsoft.com/office/powerpoint/2010/main" spd="med" advClick="0" advTm="5000"/>
</p:sld>
</file>

<file path=ppt/slides/slide4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One-Way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203064"/>
      </p:ext>
    </p:extLst>
  </p:cSld>
  <p:clrMapOvr>
    <a:masterClrMapping/>
  </p:clrMapOvr>
  <p:transition xmlns:p14="http://schemas.microsoft.com/office/powerpoint/2010/main" spd="med" advClick="0" advTm="5000"/>
</p:sld>
</file>

<file path=ppt/slides/slide4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 </a:t>
            </a:r>
            <a:r>
              <a:rPr lang="en-US" dirty="0"/>
              <a:t>allows for response.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meeting at work that allows input from all employees would be an example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25941"/>
      </p:ext>
    </p:extLst>
  </p:cSld>
  <p:clrMapOvr>
    <a:masterClrMapping/>
  </p:clrMapOvr>
  <p:transition xmlns:p14="http://schemas.microsoft.com/office/powerpoint/2010/main" spd="med" advClick="0" advTm="5000"/>
</p:sld>
</file>

<file path=ppt/slides/slide4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13197"/>
      </p:ext>
    </p:extLst>
  </p:cSld>
  <p:clrMapOvr>
    <a:masterClrMapping/>
  </p:clrMapOvr>
  <p:transition xmlns:p14="http://schemas.microsoft.com/office/powerpoint/2010/main" spd="med" advClick="0" advTm="5000"/>
</p:sld>
</file>

<file path=ppt/slides/slide4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three primary forms of communication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433889"/>
      </p:ext>
    </p:extLst>
  </p:cSld>
  <p:clrMapOvr>
    <a:masterClrMapping/>
  </p:clrMapOvr>
  <p:transition xmlns:p14="http://schemas.microsoft.com/office/powerpoint/2010/main" spd="med" advClick="0" advTm="5000"/>
</p:sld>
</file>

<file path=ppt/slides/slide4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Verbal, </a:t>
            </a:r>
            <a:endParaRPr lang="en-US" dirty="0" smtClean="0"/>
          </a:p>
          <a:p>
            <a:r>
              <a:rPr lang="en-US" dirty="0" smtClean="0"/>
              <a:t>written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expressed </a:t>
            </a:r>
            <a:r>
              <a:rPr lang="en-US" dirty="0"/>
              <a:t>(body language)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08920"/>
      </p:ext>
    </p:extLst>
  </p:cSld>
  <p:clrMapOvr>
    <a:masterClrMapping/>
  </p:clrMapOvr>
  <p:transition xmlns:p14="http://schemas.microsoft.com/office/powerpoint/2010/main" spd="med" advClick="0" advTm="5000"/>
</p:sld>
</file>

<file path=ppt/slides/slide4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Deliver on your promises or else your words will have little influence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84663"/>
      </p:ext>
    </p:extLst>
  </p:cSld>
  <p:clrMapOvr>
    <a:masterClrMapping/>
  </p:clrMapOvr>
  <p:transition xmlns:p14="http://schemas.microsoft.com/office/powerpoint/2010/main" spd="med" advClick="0" advTm="5000"/>
</p:sld>
</file>

<file path=ppt/slides/slide4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Credibility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071861"/>
      </p:ext>
    </p:extLst>
  </p:cSld>
  <p:clrMapOvr>
    <a:masterClrMapping/>
  </p:clrMapOvr>
  <p:transition xmlns:p14="http://schemas.microsoft.com/office/powerpoint/2010/main" spd="med" advClick="0" advTm="5000"/>
</p:sld>
</file>

<file path=ppt/slides/slide4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</a:t>
            </a:r>
            <a:r>
              <a:rPr lang="en-US" dirty="0"/>
              <a:t>time to meet with your employees individually. Listen to their concerns and ideas.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571487"/>
      </p:ext>
    </p:extLst>
  </p:cSld>
  <p:clrMapOvr>
    <a:masterClrMapping/>
  </p:clrMapOvr>
  <p:transition xmlns:p14="http://schemas.microsoft.com/office/powerpoint/2010/main" spd="med" advClick="0" advTm="5000"/>
</p:sld>
</file>

<file path=ppt/slides/slide4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on one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31747"/>
      </p:ext>
    </p:extLst>
  </p:cSld>
  <p:clrMapOvr>
    <a:masterClrMapping/>
  </p:clrMapOvr>
  <p:transition xmlns:p14="http://schemas.microsoft.com/office/powerpoint/2010/main" spd="med" advClick="0" advTm="5000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Vacuole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73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employees will recognize your concern for them if you are willing to let them share their concerns.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26231"/>
      </p:ext>
    </p:extLst>
  </p:cSld>
  <p:clrMapOvr>
    <a:masterClrMapping/>
  </p:clrMapOvr>
  <p:transition xmlns:p14="http://schemas.microsoft.com/office/powerpoint/2010/main" spd="med" advClick="0" advTm="5000"/>
</p:sld>
</file>

<file path=ppt/slides/slide4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Door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40946"/>
      </p:ext>
    </p:extLst>
  </p:cSld>
  <p:clrMapOvr>
    <a:masterClrMapping/>
  </p:clrMapOvr>
  <p:transition xmlns:p14="http://schemas.microsoft.com/office/powerpoint/2010/main" spd="med" advClick="0" advTm="5000"/>
</p:sld>
</file>

<file path=ppt/slides/slide4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Everyone should feel that they are an important member of the team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493268"/>
      </p:ext>
    </p:extLst>
  </p:cSld>
  <p:clrMapOvr>
    <a:masterClrMapping/>
  </p:clrMapOvr>
  <p:transition xmlns:p14="http://schemas.microsoft.com/office/powerpoint/2010/main" spd="med" advClick="0" advTm="5000"/>
</p:sld>
</file>

<file path=ppt/slides/slide4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Show Respect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205419"/>
      </p:ext>
    </p:extLst>
  </p:cSld>
  <p:clrMapOvr>
    <a:masterClrMapping/>
  </p:clrMapOvr>
  <p:transition xmlns:p14="http://schemas.microsoft.com/office/powerpoint/2010/main" spd="med" advClick="0" advTm="5000"/>
</p:sld>
</file>

<file path=ppt/slides/slide4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sharing information, the group will collectively be more productive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462075"/>
      </p:ext>
    </p:extLst>
  </p:cSld>
  <p:clrMapOvr>
    <a:masterClrMapping/>
  </p:clrMapOvr>
  <p:transition xmlns:p14="http://schemas.microsoft.com/office/powerpoint/2010/main" spd="med" advClick="0" advTm="5000"/>
</p:sld>
</file>

<file path=ppt/slides/slide4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Information is a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837142"/>
      </p:ext>
    </p:extLst>
  </p:cSld>
  <p:clrMapOvr>
    <a:masterClrMapping/>
  </p:clrMapOvr>
  <p:transition xmlns:p14="http://schemas.microsoft.com/office/powerpoint/2010/main" spd="med" advClick="0" advTm="5000"/>
</p:sld>
</file>

<file path=ppt/slides/slide4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Unclear instructions will lead to confused employees and less productivity.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16781"/>
      </p:ext>
    </p:extLst>
  </p:cSld>
  <p:clrMapOvr>
    <a:masterClrMapping/>
  </p:clrMapOvr>
  <p:transition xmlns:p14="http://schemas.microsoft.com/office/powerpoint/2010/main" spd="med" advClick="0" advTm="5000"/>
</p:sld>
</file>

<file path=ppt/slides/slide4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Specific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162446"/>
      </p:ext>
    </p:extLst>
  </p:cSld>
  <p:clrMapOvr>
    <a:masterClrMapping/>
  </p:clrMapOvr>
  <p:transition xmlns:p14="http://schemas.microsoft.com/office/powerpoint/2010/main" spd="med" advClick="0" advTm="5000"/>
</p:sld>
</file>

<file path=ppt/slides/slide4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voicemail and email have their place, face-to-face communication can help establish trust and reduce misunderstandings.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675179"/>
      </p:ext>
    </p:extLst>
  </p:cSld>
  <p:clrMapOvr>
    <a:masterClrMapping/>
  </p:clrMapOvr>
  <p:transition xmlns:p14="http://schemas.microsoft.com/office/powerpoint/2010/main" spd="med" advClick="0" advTm="5000"/>
</p:sld>
</file>

<file path=ppt/slides/slide4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Personal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54543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cells that remain simple and primarily divide and create new cells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04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should be an ongoing exchange between people. By listening to the concerns of others, you can learn much about what actions are necessary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52848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Two-Way Communication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051996"/>
      </p:ext>
    </p:extLst>
  </p:cSld>
  <p:clrMapOvr>
    <a:masterClrMapping/>
  </p:clrMapOvr>
  <p:transition xmlns:p14="http://schemas.microsoft.com/office/powerpoint/2010/main" spd="med" advClick="0" advTm="5000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Meristematic</a:t>
            </a:r>
            <a:r>
              <a:rPr lang="en-US" dirty="0" smtClean="0"/>
              <a:t> Cells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978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Cells specialized to provide plants the structural strength then need for support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726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Collenchyma</a:t>
            </a:r>
            <a:r>
              <a:rPr lang="en-US" dirty="0" smtClean="0"/>
              <a:t> Cells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418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specialized cells comprising the cortex and pith tissues in stems and the spongy </a:t>
            </a:r>
            <a:r>
              <a:rPr lang="en-US" dirty="0" err="1" smtClean="0"/>
              <a:t>mesophyll</a:t>
            </a:r>
            <a:r>
              <a:rPr lang="en-US" dirty="0" smtClean="0"/>
              <a:t> tissue in leaves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6053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Parenchyma Cells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745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the thickest walls and are also involved in structural support of the plant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6521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Sclerenchyma</a:t>
            </a:r>
            <a:r>
              <a:rPr lang="en-US" dirty="0" smtClean="0"/>
              <a:t> Cells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601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variety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574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Water and minerals are carried upward in the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4883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Xylem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12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Food materials move downward in the_____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5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Phloem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37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Gases exchange between air outside the plant and the intercellular spaces through pores called _____. </a:t>
            </a:r>
          </a:p>
          <a:p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spd="med" advClick="0" advTm="5366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Stomata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558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Stomata are opened and closed by 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445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Guard Cells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48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water loss from a plant is a process called.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89"/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Transpiration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36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a group of plants within a species that are not distinctive enough even to comprise a variety, yet stand apart in some way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82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of plant growth when Plants cannot flower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88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Juvenilty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496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of plant growth when the Plants can flower and produce a seed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164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Maturity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948"/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that permits living cells to obtain energy form organic material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819"/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Respiration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246"/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movement of organic materials from one part of the plant to another part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023"/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Translocation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68"/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Plant growth movement in response to light </a:t>
            </a:r>
          </a:p>
        </p:txBody>
      </p:sp>
    </p:spTree>
  </p:cSld>
  <p:clrMapOvr>
    <a:masterClrMapping/>
  </p:clrMapOvr>
  <p:transition xmlns:p14="http://schemas.microsoft.com/office/powerpoint/2010/main" spd="med" advClick="0" advTm="5132"/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Phototropism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886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933"/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effect of varying periods or durations of light exposure on plant growth and development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04"/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Photoperiodism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730"/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flower only after exposure to day lengths less than a critical amount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601"/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day length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20"/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flower only when day length exposure exceeds a critical amount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694"/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day length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964"/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layers of a soil profile?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0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Organic Matter</a:t>
            </a:r>
          </a:p>
          <a:p>
            <a:r>
              <a:rPr lang="en-US" dirty="0" smtClean="0"/>
              <a:t>Topsoil </a:t>
            </a:r>
          </a:p>
          <a:p>
            <a:r>
              <a:rPr lang="en-US" dirty="0" smtClean="0"/>
              <a:t>Subsoil</a:t>
            </a:r>
          </a:p>
          <a:p>
            <a:r>
              <a:rPr lang="en-US" dirty="0" smtClean="0"/>
              <a:t>Parent Material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4243"/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Soils that remain in place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88"/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Sedentary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760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scientific name given to plants using the genus and species 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88"/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Soils that move due to the forces of nature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35"/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transported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6786"/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Soils transported and deposited by wind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491"/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Aeolian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06"/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soil deposited by glaciers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288"/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Glacial Till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434"/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Soils carried in water such as rivers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616"/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Alluvial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948"/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moved in response to gravity after a landslide or mudslide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398"/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Colluvial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231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binomial nomenclature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325"/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List the soil textures in order from smallest to largest particle size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6474"/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Clay,</a:t>
            </a:r>
          </a:p>
          <a:p>
            <a:r>
              <a:rPr lang="en-US" dirty="0" smtClean="0"/>
              <a:t>Silt</a:t>
            </a:r>
          </a:p>
          <a:p>
            <a:r>
              <a:rPr lang="en-US" dirty="0" smtClean="0"/>
              <a:t>Sand</a:t>
            </a:r>
          </a:p>
          <a:p>
            <a:r>
              <a:rPr lang="en-US" dirty="0" smtClean="0"/>
              <a:t>Gravel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039"/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pH of 5.0 or less than 7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21"/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Acidic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714"/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 of 7.0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3978"/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Neutral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917"/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pH of 9.0 or greater than  7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4041"/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2667"/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capacity of colloidal soil particles to attract positively charged ions and to exchange one ion for another.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5616"/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Cation</a:t>
            </a:r>
            <a:r>
              <a:rPr lang="en-US" dirty="0" smtClean="0"/>
              <a:t> Exchange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 advClick="0" advTm="1841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3094</Words>
  <Application>Microsoft Macintosh PowerPoint</Application>
  <PresentationFormat>On-screen Show (4:3)</PresentationFormat>
  <Paragraphs>497</Paragraphs>
  <Slides>421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421</vt:i4>
      </vt:variant>
    </vt:vector>
  </HeadingPairs>
  <TitlesOfParts>
    <vt:vector size="422" baseType="lpstr">
      <vt:lpstr>Office Theme</vt:lpstr>
      <vt:lpstr>Dual credit 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credit objectives</dc:title>
  <dc:creator>smithm</dc:creator>
  <cp:lastModifiedBy>staff</cp:lastModifiedBy>
  <cp:revision>41</cp:revision>
  <dcterms:created xsi:type="dcterms:W3CDTF">2016-04-12T14:31:38Z</dcterms:created>
  <dcterms:modified xsi:type="dcterms:W3CDTF">2016-05-03T15:25:28Z</dcterms:modified>
</cp:coreProperties>
</file>